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Lst>
  <p:sldSz cy="5143500" cx="9144000"/>
  <p:notesSz cx="6858000" cy="9144000"/>
  <p:embeddedFontLst>
    <p:embeddedFont>
      <p:font typeface="Proxima Nova"/>
      <p:regular r:id="rId32"/>
      <p:bold r:id="rId33"/>
      <p:italic r:id="rId34"/>
      <p:boldItalic r:id="rId35"/>
    </p:embeddedFont>
    <p:embeddedFont>
      <p:font typeface="Open Sans ExtraBold"/>
      <p:bold r:id="rId36"/>
      <p:boldItalic r:id="rId37"/>
    </p:embeddedFont>
    <p:embeddedFont>
      <p:font typeface="Alfa Slab One"/>
      <p:regular r:id="rId38"/>
    </p:embeddedFont>
    <p:embeddedFont>
      <p:font typeface="Open Sans"/>
      <p:regular r:id="rId39"/>
      <p:bold r:id="rId40"/>
      <p:italic r:id="rId41"/>
      <p:boldItalic r:id="rId4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GoogleSlidesCustomDataVersion2">
      <go:slidesCustomData xmlns:go="http://customooxmlschemas.google.com/" r:id="rId43" roundtripDataSignature="AMtx7mh3XbR+BFswgc5+gpwdmX7JkpKtX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703A8B57-FFF4-45A5-BB10-8CF84FF6F62A}">
  <a:tblStyle styleId="{703A8B57-FFF4-45A5-BB10-8CF84FF6F62A}" styleName="Table_0">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font" Target="fonts/OpenSans-bold.fntdata"/><Relationship Id="rId20" Type="http://schemas.openxmlformats.org/officeDocument/2006/relationships/slide" Target="slides/slide14.xml"/><Relationship Id="rId42" Type="http://schemas.openxmlformats.org/officeDocument/2006/relationships/font" Target="fonts/OpenSans-boldItalic.fntdata"/><Relationship Id="rId41" Type="http://schemas.openxmlformats.org/officeDocument/2006/relationships/font" Target="fonts/OpenSans-italic.fntdata"/><Relationship Id="rId22" Type="http://schemas.openxmlformats.org/officeDocument/2006/relationships/slide" Target="slides/slide16.xml"/><Relationship Id="rId21" Type="http://schemas.openxmlformats.org/officeDocument/2006/relationships/slide" Target="slides/slide15.xml"/><Relationship Id="rId43" Type="http://customschemas.google.com/relationships/presentationmetadata" Target="metadata"/><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33" Type="http://schemas.openxmlformats.org/officeDocument/2006/relationships/font" Target="fonts/ProximaNova-bold.fntdata"/><Relationship Id="rId10" Type="http://schemas.openxmlformats.org/officeDocument/2006/relationships/slide" Target="slides/slide4.xml"/><Relationship Id="rId32" Type="http://schemas.openxmlformats.org/officeDocument/2006/relationships/font" Target="fonts/ProximaNova-regular.fntdata"/><Relationship Id="rId13" Type="http://schemas.openxmlformats.org/officeDocument/2006/relationships/slide" Target="slides/slide7.xml"/><Relationship Id="rId35" Type="http://schemas.openxmlformats.org/officeDocument/2006/relationships/font" Target="fonts/ProximaNova-boldItalic.fntdata"/><Relationship Id="rId12" Type="http://schemas.openxmlformats.org/officeDocument/2006/relationships/slide" Target="slides/slide6.xml"/><Relationship Id="rId34" Type="http://schemas.openxmlformats.org/officeDocument/2006/relationships/font" Target="fonts/ProximaNova-italic.fntdata"/><Relationship Id="rId15" Type="http://schemas.openxmlformats.org/officeDocument/2006/relationships/slide" Target="slides/slide9.xml"/><Relationship Id="rId37" Type="http://schemas.openxmlformats.org/officeDocument/2006/relationships/font" Target="fonts/OpenSansExtraBold-boldItalic.fntdata"/><Relationship Id="rId14" Type="http://schemas.openxmlformats.org/officeDocument/2006/relationships/slide" Target="slides/slide8.xml"/><Relationship Id="rId36" Type="http://schemas.openxmlformats.org/officeDocument/2006/relationships/font" Target="fonts/OpenSansExtraBold-bold.fntdata"/><Relationship Id="rId17" Type="http://schemas.openxmlformats.org/officeDocument/2006/relationships/slide" Target="slides/slide11.xml"/><Relationship Id="rId39" Type="http://schemas.openxmlformats.org/officeDocument/2006/relationships/font" Target="fonts/OpenSans-regular.fntdata"/><Relationship Id="rId16" Type="http://schemas.openxmlformats.org/officeDocument/2006/relationships/slide" Target="slides/slide10.xml"/><Relationship Id="rId38" Type="http://schemas.openxmlformats.org/officeDocument/2006/relationships/font" Target="fonts/AlfaSlabOne-regular.fntdata"/><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medicaid.utah.gov/utah-medicaid-official-publications/?p=Medicaid%20Provider%20Manuals/" TargetMode="Externa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adminrules.utah.gov/public/rule/R414-60/Current%20Rules?searchText=R414-60" TargetMode="External"/><Relationship Id="rId3" Type="http://schemas.openxmlformats.org/officeDocument/2006/relationships/hyperlink" Target="https://medicaid.utah.gov/stplan/" TargetMode="External"/><Relationship Id="rId4" Type="http://schemas.openxmlformats.org/officeDocument/2006/relationships/hyperlink" Target="https://medicaid.utah.gov/stplan/" TargetMode="Externa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mailto:medicaidpharmacy@utah.gov" TargetMode="Externa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medicaid.utah.gov/pharmacy/resource-library/" TargetMode="Externa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le.utah.gov/~2023/bills/static/SB0016.html" TargetMode="External"/><Relationship Id="rId3" Type="http://schemas.openxmlformats.org/officeDocument/2006/relationships/hyperlink" Target="https://le.utah.gov/xcode/Title58/Chapter1/58-1-S603.html" TargetMode="External"/><Relationship Id="rId4" Type="http://schemas.openxmlformats.org/officeDocument/2006/relationships/hyperlink" Target="https://dopl.utah.gov/wp-content/uploads/2023/10/transgender-treatment-certification.pdf" TargetMode="External"/><Relationship Id="rId5" Type="http://schemas.openxmlformats.org/officeDocument/2006/relationships/hyperlink" Target="https://medicaid.utah.gov/pharmacy/prior-authorization/" TargetMode="External"/><Relationship Id="rId6" Type="http://schemas.openxmlformats.org/officeDocument/2006/relationships/hyperlink" Target="https://medicaid.utah.gov/pharmacy/prior-authorization/" TargetMode="Externa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1" name="Google Shape;101;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sz="1200">
              <a:solidFill>
                <a:schemeClr val="dk1"/>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2e30e1994fe_3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2e30e1994fe_3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2e30e1994fe_3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2e30e1994fe_3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2e29df6274b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2e29df6274b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We’ve had a few PDL updates. Here are two main ones that we have published on the Medicaid Information Bulletins: oral acne products class was updated to include preferred medications which were historically non-preferred and coverage of chewable fluoride </a:t>
            </a:r>
            <a:r>
              <a:rPr lang="en"/>
              <a:t>supplements</a:t>
            </a:r>
            <a:r>
              <a:rPr lang="en"/>
              <a:t> for members aged 6 to 16 yrs of age.  </a:t>
            </a:r>
            <a:endParaRPr/>
          </a:p>
          <a:p>
            <a:pPr indent="0" lvl="0" marL="0" rtl="0" algn="l">
              <a:spcBef>
                <a:spcPts val="0"/>
              </a:spcBef>
              <a:spcAft>
                <a:spcPts val="0"/>
              </a:spcAft>
              <a:buNone/>
            </a:pPr>
            <a:r>
              <a:rPr lang="en"/>
              <a:t>Our PDL is posted monthly on our website. Please refer to the PDL and Rule for more information.</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2e30e1994fe_3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2e30e1994fe_3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1200">
                <a:solidFill>
                  <a:schemeClr val="dk1"/>
                </a:solidFill>
                <a:latin typeface="Open Sans"/>
                <a:ea typeface="Open Sans"/>
                <a:cs typeface="Open Sans"/>
                <a:sym typeface="Open Sans"/>
              </a:rPr>
              <a:t>Beginning May 1, 2024, drugs that are required as part of an in-vitro fertilization (IVF) cycle or fertility </a:t>
            </a:r>
            <a:r>
              <a:rPr lang="en" sz="1200">
                <a:solidFill>
                  <a:schemeClr val="dk1"/>
                </a:solidFill>
                <a:latin typeface="Open Sans"/>
                <a:ea typeface="Open Sans"/>
                <a:cs typeface="Open Sans"/>
                <a:sym typeface="Open Sans"/>
              </a:rPr>
              <a:t>preservation</a:t>
            </a:r>
            <a:endParaRPr sz="1200">
              <a:solidFill>
                <a:schemeClr val="dk1"/>
              </a:solidFill>
              <a:latin typeface="Open Sans"/>
              <a:ea typeface="Open Sans"/>
              <a:cs typeface="Open Sans"/>
              <a:sym typeface="Open Sans"/>
            </a:endParaRPr>
          </a:p>
          <a:p>
            <a:pPr indent="0" lvl="0" marL="0" rtl="0" algn="l">
              <a:spcBef>
                <a:spcPts val="0"/>
              </a:spcBef>
              <a:spcAft>
                <a:spcPts val="0"/>
              </a:spcAft>
              <a:buClr>
                <a:schemeClr val="dk1"/>
              </a:buClr>
              <a:buSzPts val="1100"/>
              <a:buFont typeface="Arial"/>
              <a:buNone/>
            </a:pPr>
            <a:r>
              <a:rPr lang="en" sz="1200">
                <a:solidFill>
                  <a:schemeClr val="dk1"/>
                </a:solidFill>
                <a:latin typeface="Open Sans"/>
                <a:ea typeface="Open Sans"/>
                <a:cs typeface="Open Sans"/>
                <a:sym typeface="Open Sans"/>
              </a:rPr>
              <a:t>are covered for eligible members who meet certain criteria.</a:t>
            </a:r>
            <a:endParaRPr sz="1200">
              <a:solidFill>
                <a:schemeClr val="dk1"/>
              </a:solidFill>
              <a:latin typeface="Open Sans"/>
              <a:ea typeface="Open Sans"/>
              <a:cs typeface="Open Sans"/>
              <a:sym typeface="Open Sans"/>
            </a:endParaRPr>
          </a:p>
          <a:p>
            <a:pPr indent="0" lvl="0" marL="0" rtl="0" algn="l">
              <a:spcBef>
                <a:spcPts val="0"/>
              </a:spcBef>
              <a:spcAft>
                <a:spcPts val="0"/>
              </a:spcAft>
              <a:buClr>
                <a:schemeClr val="dk1"/>
              </a:buClr>
              <a:buSzPts val="1100"/>
              <a:buFont typeface="Arial"/>
              <a:buNone/>
            </a:pPr>
            <a:r>
              <a:rPr lang="en" sz="1200">
                <a:solidFill>
                  <a:schemeClr val="dk1"/>
                </a:solidFill>
                <a:latin typeface="Open Sans"/>
                <a:ea typeface="Open Sans"/>
                <a:cs typeface="Open Sans"/>
                <a:sym typeface="Open Sans"/>
              </a:rPr>
              <a:t>●</a:t>
            </a:r>
            <a:r>
              <a:rPr lang="en" sz="1200">
                <a:solidFill>
                  <a:schemeClr val="dk1"/>
                </a:solidFill>
                <a:latin typeface="Open Sans"/>
                <a:ea typeface="Open Sans"/>
                <a:cs typeface="Open Sans"/>
                <a:sym typeface="Open Sans"/>
              </a:rPr>
              <a:t>Members and their partner who are a carrier for or have been diagnosed with certain genetic conditions</a:t>
            </a:r>
            <a:endParaRPr sz="1200">
              <a:solidFill>
                <a:schemeClr val="dk1"/>
              </a:solidFill>
              <a:latin typeface="Open Sans"/>
              <a:ea typeface="Open Sans"/>
              <a:cs typeface="Open Sans"/>
              <a:sym typeface="Open Sans"/>
            </a:endParaRPr>
          </a:p>
          <a:p>
            <a:pPr indent="0" lvl="0" marL="0" rtl="0" algn="l">
              <a:spcBef>
                <a:spcPts val="0"/>
              </a:spcBef>
              <a:spcAft>
                <a:spcPts val="0"/>
              </a:spcAft>
              <a:buClr>
                <a:schemeClr val="dk1"/>
              </a:buClr>
              <a:buSzPts val="1100"/>
              <a:buFont typeface="Arial"/>
              <a:buNone/>
            </a:pPr>
            <a:r>
              <a:rPr lang="en" sz="1200">
                <a:solidFill>
                  <a:schemeClr val="dk1"/>
                </a:solidFill>
                <a:latin typeface="Open Sans"/>
                <a:ea typeface="Open Sans"/>
                <a:cs typeface="Open Sans"/>
                <a:sym typeface="Open Sans"/>
              </a:rPr>
              <a:t>Members who have been diagnosed with a form of cancer that requires treatment that may cause a substantial risk of sterility or iatrogenic infertility, including surgery, radiation, and chemotherapy</a:t>
            </a:r>
            <a:endParaRPr sz="1200">
              <a:solidFill>
                <a:schemeClr val="dk1"/>
              </a:solidFill>
              <a:latin typeface="Open Sans"/>
              <a:ea typeface="Open Sans"/>
              <a:cs typeface="Open Sans"/>
              <a:sym typeface="Open Sans"/>
            </a:endParaRPr>
          </a:p>
          <a:p>
            <a:pPr indent="0" lvl="0" marL="0" rtl="0" algn="l">
              <a:spcBef>
                <a:spcPts val="0"/>
              </a:spcBef>
              <a:spcAft>
                <a:spcPts val="0"/>
              </a:spcAft>
              <a:buClr>
                <a:schemeClr val="dk1"/>
              </a:buClr>
              <a:buSzPts val="1100"/>
              <a:buFont typeface="Arial"/>
              <a:buNone/>
            </a:pPr>
            <a:r>
              <a:rPr lang="en" sz="1200">
                <a:solidFill>
                  <a:schemeClr val="dk1"/>
                </a:solidFill>
                <a:latin typeface="Open Sans"/>
                <a:ea typeface="Open Sans"/>
                <a:cs typeface="Open Sans"/>
                <a:sym typeface="Open Sans"/>
              </a:rPr>
              <a:t>Coverage of drugs that are required as part of in-vitro fertilization is limited to 3 cycles per</a:t>
            </a:r>
            <a:endParaRPr sz="1200">
              <a:solidFill>
                <a:schemeClr val="dk1"/>
              </a:solidFill>
              <a:latin typeface="Open Sans"/>
              <a:ea typeface="Open Sans"/>
              <a:cs typeface="Open Sans"/>
              <a:sym typeface="Open Sans"/>
            </a:endParaRPr>
          </a:p>
          <a:p>
            <a:pPr indent="0" lvl="0" marL="0" rtl="0" algn="l">
              <a:spcBef>
                <a:spcPts val="0"/>
              </a:spcBef>
              <a:spcAft>
                <a:spcPts val="0"/>
              </a:spcAft>
              <a:buClr>
                <a:schemeClr val="dk1"/>
              </a:buClr>
              <a:buSzPts val="1100"/>
              <a:buFont typeface="Arial"/>
              <a:buNone/>
            </a:pPr>
            <a:r>
              <a:rPr lang="en" sz="1200">
                <a:solidFill>
                  <a:schemeClr val="dk1"/>
                </a:solidFill>
                <a:latin typeface="Open Sans"/>
                <a:ea typeface="Open Sans"/>
                <a:cs typeface="Open Sans"/>
                <a:sym typeface="Open Sans"/>
              </a:rPr>
              <a:t>Lifetime. </a:t>
            </a:r>
            <a:endParaRPr sz="1200">
              <a:solidFill>
                <a:schemeClr val="dk1"/>
              </a:solidFill>
              <a:latin typeface="Open Sans"/>
              <a:ea typeface="Open Sans"/>
              <a:cs typeface="Open Sans"/>
              <a:sym typeface="Open Sans"/>
            </a:endParaRPr>
          </a:p>
          <a:p>
            <a:pPr indent="0" lvl="0" marL="0" rtl="0" algn="l">
              <a:spcBef>
                <a:spcPts val="0"/>
              </a:spcBef>
              <a:spcAft>
                <a:spcPts val="0"/>
              </a:spcAft>
              <a:buClr>
                <a:schemeClr val="dk1"/>
              </a:buClr>
              <a:buSzPts val="1100"/>
              <a:buFont typeface="Arial"/>
              <a:buNone/>
            </a:pPr>
            <a:r>
              <a:rPr lang="en" sz="1200">
                <a:solidFill>
                  <a:schemeClr val="dk1"/>
                </a:solidFill>
                <a:latin typeface="Open Sans"/>
                <a:ea typeface="Open Sans"/>
                <a:cs typeface="Open Sans"/>
                <a:sym typeface="Open Sans"/>
              </a:rPr>
              <a:t>Coverage of drugs for fertility preservation is limited to once per lifetime.</a:t>
            </a:r>
            <a:endParaRPr sz="1200">
              <a:solidFill>
                <a:schemeClr val="dk1"/>
              </a:solidFill>
              <a:latin typeface="Open Sans"/>
              <a:ea typeface="Open Sans"/>
              <a:cs typeface="Open Sans"/>
              <a:sym typeface="Open Sans"/>
            </a:endParaRPr>
          </a:p>
          <a:p>
            <a:pPr indent="0" lvl="0" marL="0" rtl="0" algn="l">
              <a:spcBef>
                <a:spcPts val="0"/>
              </a:spcBef>
              <a:spcAft>
                <a:spcPts val="0"/>
              </a:spcAft>
              <a:buClr>
                <a:schemeClr val="dk1"/>
              </a:buClr>
              <a:buSzPts val="1100"/>
              <a:buFont typeface="Arial"/>
              <a:buNone/>
            </a:pPr>
            <a:r>
              <a:t/>
            </a:r>
            <a:endParaRPr sz="1200">
              <a:solidFill>
                <a:schemeClr val="dk1"/>
              </a:solidFill>
              <a:latin typeface="Open Sans"/>
              <a:ea typeface="Open Sans"/>
              <a:cs typeface="Open Sans"/>
              <a:sym typeface="Open Sans"/>
            </a:endParaRPr>
          </a:p>
          <a:p>
            <a:pPr indent="-304800" lvl="0" marL="457200" rtl="0" algn="l">
              <a:spcBef>
                <a:spcPts val="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Please refer to the Physician Services </a:t>
            </a:r>
            <a:r>
              <a:rPr lang="en" sz="1200" u="sng">
                <a:solidFill>
                  <a:srgbClr val="490F52"/>
                </a:solidFill>
                <a:latin typeface="Open Sans"/>
                <a:ea typeface="Open Sans"/>
                <a:cs typeface="Open Sans"/>
                <a:sym typeface="Open Sans"/>
                <a:hlinkClick r:id="rId2">
                  <a:extLst>
                    <a:ext uri="{A12FA001-AC4F-418D-AE19-62706E023703}">
                      <ahyp:hlinkClr val="tx"/>
                    </a:ext>
                  </a:extLst>
                </a:hlinkClick>
              </a:rPr>
              <a:t>Manual</a:t>
            </a:r>
            <a:r>
              <a:rPr lang="en" sz="1200">
                <a:solidFill>
                  <a:schemeClr val="dk1"/>
                </a:solidFill>
                <a:latin typeface="Open Sans"/>
                <a:ea typeface="Open Sans"/>
                <a:cs typeface="Open Sans"/>
                <a:sym typeface="Open Sans"/>
              </a:rPr>
              <a:t> Chapter 8-22 Genetic Carrier Screening and In Vitro Fertilization and Chapter 8-23 Fertility Preservation for specific eligibility information and the July 2024 MIB for more information</a:t>
            </a:r>
            <a:endParaRPr sz="1200">
              <a:solidFill>
                <a:schemeClr val="dk1"/>
              </a:solidFill>
              <a:latin typeface="Open Sans"/>
              <a:ea typeface="Open Sans"/>
              <a:cs typeface="Open Sans"/>
              <a:sym typeface="Open Sans"/>
            </a:endParaRPr>
          </a:p>
          <a:p>
            <a:pPr indent="0" lvl="0" marL="0" rtl="0" algn="l">
              <a:spcBef>
                <a:spcPts val="0"/>
              </a:spcBef>
              <a:spcAft>
                <a:spcPts val="0"/>
              </a:spcAft>
              <a:buClr>
                <a:schemeClr val="dk1"/>
              </a:buClr>
              <a:buSzPts val="1100"/>
              <a:buFont typeface="Arial"/>
              <a:buNone/>
            </a:pPr>
            <a:r>
              <a:t/>
            </a:r>
            <a:endParaRPr sz="1200">
              <a:solidFill>
                <a:schemeClr val="dk1"/>
              </a:solidFill>
              <a:latin typeface="Open Sans"/>
              <a:ea typeface="Open Sans"/>
              <a:cs typeface="Open Sans"/>
              <a:sym typeface="Open Sans"/>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2731b0a0299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2731b0a0299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g2731b0a0299_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2731b0a0299_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1200"/>
              <a:t>This simplifies the dispensing fee structure so that all pharmacies receive the same dispensing fee.</a:t>
            </a:r>
            <a:endParaRPr sz="1200"/>
          </a:p>
          <a:p>
            <a:pPr indent="0" lvl="0" marL="0" rtl="0" algn="l">
              <a:spcBef>
                <a:spcPts val="0"/>
              </a:spcBef>
              <a:spcAft>
                <a:spcPts val="0"/>
              </a:spcAft>
              <a:buClr>
                <a:schemeClr val="dk1"/>
              </a:buClr>
              <a:buSzPts val="1100"/>
              <a:buFont typeface="Arial"/>
              <a:buNone/>
            </a:pPr>
            <a:r>
              <a:t/>
            </a:r>
            <a:endParaRPr sz="1200"/>
          </a:p>
          <a:p>
            <a:pPr indent="0" lvl="0" marL="0" rtl="0" algn="l">
              <a:spcBef>
                <a:spcPts val="0"/>
              </a:spcBef>
              <a:spcAft>
                <a:spcPts val="0"/>
              </a:spcAft>
              <a:buClr>
                <a:schemeClr val="dk1"/>
              </a:buClr>
              <a:buSzPts val="1100"/>
              <a:buFont typeface="Arial"/>
              <a:buNone/>
            </a:pPr>
            <a:r>
              <a:rPr lang="en" sz="1200"/>
              <a:t>It increases the dispensing fee for regular prescriptions</a:t>
            </a:r>
            <a:endParaRPr sz="1200"/>
          </a:p>
          <a:p>
            <a:pPr indent="0" lvl="0" marL="0" rtl="0" algn="l">
              <a:spcBef>
                <a:spcPts val="0"/>
              </a:spcBef>
              <a:spcAft>
                <a:spcPts val="0"/>
              </a:spcAft>
              <a:buClr>
                <a:schemeClr val="dk1"/>
              </a:buClr>
              <a:buSzPts val="1100"/>
              <a:buFont typeface="Arial"/>
              <a:buNone/>
            </a:pPr>
            <a:r>
              <a:t/>
            </a:r>
            <a:endParaRPr sz="1200"/>
          </a:p>
          <a:p>
            <a:pPr indent="0" lvl="0" marL="0" rtl="0" algn="l">
              <a:spcBef>
                <a:spcPts val="0"/>
              </a:spcBef>
              <a:spcAft>
                <a:spcPts val="0"/>
              </a:spcAft>
              <a:buClr>
                <a:schemeClr val="dk1"/>
              </a:buClr>
              <a:buSzPts val="1100"/>
              <a:buFont typeface="Arial"/>
              <a:buNone/>
            </a:pPr>
            <a:r>
              <a:rPr lang="en" sz="1200"/>
              <a:t>It decreases the dispensing fee for hemophilia clotting factor</a:t>
            </a:r>
            <a:endParaRPr sz="1200"/>
          </a:p>
          <a:p>
            <a:pPr indent="0" lvl="0" marL="0" rtl="0" algn="l">
              <a:spcBef>
                <a:spcPts val="0"/>
              </a:spcBef>
              <a:spcAft>
                <a:spcPts val="0"/>
              </a:spcAft>
              <a:buClr>
                <a:schemeClr val="dk1"/>
              </a:buClr>
              <a:buSzPts val="1100"/>
              <a:buFont typeface="Arial"/>
              <a:buNone/>
            </a:pPr>
            <a:r>
              <a:t/>
            </a:r>
            <a:endParaRPr sz="1200"/>
          </a:p>
          <a:p>
            <a:pPr indent="0" lvl="0" marL="0" rtl="0" algn="l">
              <a:spcBef>
                <a:spcPts val="0"/>
              </a:spcBef>
              <a:spcAft>
                <a:spcPts val="0"/>
              </a:spcAft>
              <a:buClr>
                <a:schemeClr val="dk1"/>
              </a:buClr>
              <a:buSzPts val="1100"/>
              <a:buFont typeface="Arial"/>
              <a:buNone/>
            </a:pPr>
            <a:r>
              <a:rPr lang="en" sz="1200">
                <a:solidFill>
                  <a:schemeClr val="dk1"/>
                </a:solidFill>
                <a:latin typeface="Open Sans"/>
                <a:ea typeface="Open Sans"/>
                <a:cs typeface="Open Sans"/>
                <a:sym typeface="Open Sans"/>
              </a:rPr>
              <a:t>Per </a:t>
            </a:r>
            <a:r>
              <a:rPr lang="en" sz="1200" u="sng">
                <a:solidFill>
                  <a:srgbClr val="1155CC"/>
                </a:solidFill>
                <a:latin typeface="Open Sans"/>
                <a:ea typeface="Open Sans"/>
                <a:cs typeface="Open Sans"/>
                <a:sym typeface="Open Sans"/>
                <a:hlinkClick r:id="rId2">
                  <a:extLst>
                    <a:ext uri="{A12FA001-AC4F-418D-AE19-62706E023703}">
                      <ahyp:hlinkClr val="tx"/>
                    </a:ext>
                  </a:extLst>
                </a:hlinkClick>
              </a:rPr>
              <a:t>R414-60-7(7)</a:t>
            </a:r>
            <a:r>
              <a:rPr lang="en" sz="1200">
                <a:solidFill>
                  <a:schemeClr val="dk1"/>
                </a:solidFill>
                <a:latin typeface="Open Sans"/>
                <a:ea typeface="Open Sans"/>
                <a:cs typeface="Open Sans"/>
                <a:sym typeface="Open Sans"/>
              </a:rPr>
              <a:t>, Medicaid pays a pharmacy one dispensing fee every 24 days for each covered outpatient drug. For more information on professional dispensing fees, please refer to the </a:t>
            </a:r>
            <a:r>
              <a:rPr lang="en" sz="1200">
                <a:solidFill>
                  <a:schemeClr val="dk1"/>
                </a:solidFill>
                <a:uFill>
                  <a:noFill/>
                </a:uFill>
                <a:latin typeface="Open Sans"/>
                <a:ea typeface="Open Sans"/>
                <a:cs typeface="Open Sans"/>
                <a:sym typeface="Open Sans"/>
                <a:hlinkClick r:id="rId3">
                  <a:extLst>
                    <a:ext uri="{A12FA001-AC4F-418D-AE19-62706E023703}">
                      <ahyp:hlinkClr val="tx"/>
                    </a:ext>
                  </a:extLst>
                </a:hlinkClick>
              </a:rPr>
              <a:t>Utah State Plan </a:t>
            </a:r>
            <a:r>
              <a:rPr lang="en" sz="1200" u="sng">
                <a:solidFill>
                  <a:srgbClr val="1155CC"/>
                </a:solidFill>
                <a:latin typeface="Open Sans"/>
                <a:ea typeface="Open Sans"/>
                <a:cs typeface="Open Sans"/>
                <a:sym typeface="Open Sans"/>
                <a:hlinkClick r:id="rId4">
                  <a:extLst>
                    <a:ext uri="{A12FA001-AC4F-418D-AE19-62706E023703}">
                      <ahyp:hlinkClr val="tx"/>
                    </a:ext>
                  </a:extLst>
                </a:hlinkClick>
              </a:rPr>
              <a:t>ATTACHMENT 4.19-B</a:t>
            </a:r>
            <a:r>
              <a:rPr lang="en" sz="1200">
                <a:solidFill>
                  <a:schemeClr val="dk1"/>
                </a:solidFill>
                <a:latin typeface="Open Sans"/>
                <a:ea typeface="Open Sans"/>
                <a:cs typeface="Open Sans"/>
                <a:sym typeface="Open Sans"/>
              </a:rPr>
              <a:t>. </a:t>
            </a:r>
            <a:endParaRPr sz="1200">
              <a:solidFill>
                <a:schemeClr val="dk1"/>
              </a:solidFill>
              <a:latin typeface="Open Sans"/>
              <a:ea typeface="Open Sans"/>
              <a:cs typeface="Open Sans"/>
              <a:sym typeface="Open Sans"/>
            </a:endParaRPr>
          </a:p>
          <a:p>
            <a:pPr indent="0" lvl="0" marL="0" rtl="0" algn="l">
              <a:lnSpc>
                <a:spcPct val="115000"/>
              </a:lnSpc>
              <a:spcBef>
                <a:spcPts val="1200"/>
              </a:spcBef>
              <a:spcAft>
                <a:spcPts val="0"/>
              </a:spcAft>
              <a:buClr>
                <a:schemeClr val="dk1"/>
              </a:buClr>
              <a:buSzPts val="1100"/>
              <a:buFont typeface="Arial"/>
              <a:buNone/>
            </a:pPr>
            <a:r>
              <a:rPr lang="en" sz="1200">
                <a:solidFill>
                  <a:schemeClr val="dk1"/>
                </a:solidFill>
                <a:latin typeface="Open Sans"/>
                <a:ea typeface="Open Sans"/>
                <a:cs typeface="Open Sans"/>
                <a:sym typeface="Open Sans"/>
              </a:rPr>
              <a:t>For pharmacy point-of-sale claim questions, please contact the Utah Medicaid Pharmacy Team</a:t>
            </a:r>
            <a:endParaRPr sz="1200"/>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g2ef38096cac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2" name="Google Shape;192;g2ef38096cac_0_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g2e30e1994fe_8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7" name="Google Shape;197;g2e30e1994fe_8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Pregnancy does need a pregnancy indicator for coverage. Please reach out to Medicaid Eligibility to update the status for pregnancy.</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g2e29df6274b_0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3" name="Google Shape;203;g2e29df6274b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200">
                <a:solidFill>
                  <a:schemeClr val="dk1"/>
                </a:solidFill>
                <a:latin typeface="Open Sans"/>
                <a:ea typeface="Open Sans"/>
                <a:cs typeface="Open Sans"/>
                <a:sym typeface="Open Sans"/>
              </a:rPr>
              <a:t>All claims submitted to Utah Medicaid from a 340B covered entity for medications that were purchased through the 340B program must be submitted with the provider’s 340B actual acquisition cost as the billed charges and the “TB or JG” modifier after the HCPCS code on each claim line.</a:t>
            </a:r>
            <a:endParaRPr sz="1200">
              <a:solidFill>
                <a:schemeClr val="dk1"/>
              </a:solidFill>
              <a:latin typeface="Open Sans"/>
              <a:ea typeface="Open Sans"/>
              <a:cs typeface="Open Sans"/>
              <a:sym typeface="Open Sans"/>
            </a:endParaRPr>
          </a:p>
          <a:p>
            <a:pPr indent="0" lvl="0" marL="1371600" rtl="0" algn="l">
              <a:lnSpc>
                <a:spcPct val="115000"/>
              </a:lnSpc>
              <a:spcBef>
                <a:spcPts val="0"/>
              </a:spcBef>
              <a:spcAft>
                <a:spcPts val="0"/>
              </a:spcAft>
              <a:buNone/>
            </a:pPr>
            <a:r>
              <a:t/>
            </a:r>
            <a:endParaRPr sz="1200">
              <a:solidFill>
                <a:schemeClr val="dk1"/>
              </a:solidFill>
              <a:latin typeface="Open Sans"/>
              <a:ea typeface="Open Sans"/>
              <a:cs typeface="Open Sans"/>
              <a:sym typeface="Open Sans"/>
            </a:endParaRPr>
          </a:p>
          <a:p>
            <a:pPr indent="457200" lvl="0" marL="0" rtl="0" algn="l">
              <a:lnSpc>
                <a:spcPct val="115000"/>
              </a:lnSpc>
              <a:spcBef>
                <a:spcPts val="0"/>
              </a:spcBef>
              <a:spcAft>
                <a:spcPts val="0"/>
              </a:spcAft>
              <a:buClr>
                <a:schemeClr val="dk1"/>
              </a:buClr>
              <a:buSzPts val="1100"/>
              <a:buFont typeface="Arial"/>
              <a:buNone/>
            </a:pPr>
            <a:r>
              <a:rPr lang="en" sz="1200">
                <a:solidFill>
                  <a:schemeClr val="dk1"/>
                </a:solidFill>
                <a:latin typeface="Open Sans"/>
                <a:ea typeface="Open Sans"/>
                <a:cs typeface="Open Sans"/>
                <a:sym typeface="Open Sans"/>
              </a:rPr>
              <a:t> JG: Drug or biological acquired with 340B drug pricing program discount</a:t>
            </a:r>
            <a:endParaRPr sz="1200">
              <a:solidFill>
                <a:schemeClr val="dk1"/>
              </a:solidFill>
              <a:latin typeface="Open Sans"/>
              <a:ea typeface="Open Sans"/>
              <a:cs typeface="Open Sans"/>
              <a:sym typeface="Open Sans"/>
            </a:endParaRPr>
          </a:p>
          <a:p>
            <a:pPr indent="0" lvl="0" marL="457200" rtl="0" algn="l">
              <a:lnSpc>
                <a:spcPct val="115000"/>
              </a:lnSpc>
              <a:spcBef>
                <a:spcPts val="800"/>
              </a:spcBef>
              <a:spcAft>
                <a:spcPts val="0"/>
              </a:spcAft>
              <a:buClr>
                <a:schemeClr val="dk1"/>
              </a:buClr>
              <a:buSzPts val="1100"/>
              <a:buFont typeface="Arial"/>
              <a:buNone/>
            </a:pPr>
            <a:r>
              <a:rPr lang="en" sz="1200">
                <a:solidFill>
                  <a:schemeClr val="dk1"/>
                </a:solidFill>
                <a:latin typeface="Open Sans"/>
                <a:ea typeface="Open Sans"/>
                <a:cs typeface="Open Sans"/>
                <a:sym typeface="Open Sans"/>
              </a:rPr>
              <a:t>TB: Drug or biological acquired with 340B drug pricing program discount, reported for informational purposes</a:t>
            </a:r>
            <a:endParaRPr sz="1200">
              <a:solidFill>
                <a:schemeClr val="dk1"/>
              </a:solidFill>
              <a:latin typeface="Open Sans"/>
              <a:ea typeface="Open Sans"/>
              <a:cs typeface="Open Sans"/>
              <a:sym typeface="Open Sans"/>
            </a:endParaRPr>
          </a:p>
          <a:p>
            <a:pPr indent="-304800" lvl="0" marL="457200" rtl="0" algn="l">
              <a:lnSpc>
                <a:spcPct val="115000"/>
              </a:lnSpc>
              <a:spcBef>
                <a:spcPts val="80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Claims submitted without the appropriate 340B modifier on the claim line indicate that the covered entity purchased the medication outside of the 340B program and Utah Medicaid will pursue the federal Medicaid drug rebate on those claims.</a:t>
            </a:r>
            <a:endParaRPr sz="1200">
              <a:solidFill>
                <a:schemeClr val="dk1"/>
              </a:solidFill>
              <a:latin typeface="Open Sans"/>
              <a:ea typeface="Open Sans"/>
              <a:cs typeface="Open Sans"/>
              <a:sym typeface="Open Sans"/>
            </a:endParaRPr>
          </a:p>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g26cb9a430a3_0_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9" name="Google Shape;209;g26cb9a430a3_0_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04800" lvl="0" marL="457200" rtl="0" algn="l">
              <a:lnSpc>
                <a:spcPct val="115000"/>
              </a:lnSpc>
              <a:spcBef>
                <a:spcPts val="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340B claims must be submitted with the provider’s 340B actual acquisition cost in the Ingredient Cost Field</a:t>
            </a:r>
            <a:endParaRPr sz="1200">
              <a:solidFill>
                <a:schemeClr val="dk1"/>
              </a:solidFill>
              <a:latin typeface="Open Sans"/>
              <a:ea typeface="Open Sans"/>
              <a:cs typeface="Open Sans"/>
              <a:sym typeface="Open Sans"/>
            </a:endParaRPr>
          </a:p>
          <a:p>
            <a:pPr indent="-304800" lvl="0" marL="457200" rtl="0" algn="l">
              <a:lnSpc>
                <a:spcPct val="115000"/>
              </a:lnSpc>
              <a:spcBef>
                <a:spcPts val="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Basis of Cost field=8</a:t>
            </a:r>
            <a:endParaRPr sz="1200">
              <a:solidFill>
                <a:schemeClr val="dk1"/>
              </a:solidFill>
              <a:latin typeface="Open Sans"/>
              <a:ea typeface="Open Sans"/>
              <a:cs typeface="Open Sans"/>
              <a:sym typeface="Open Sans"/>
            </a:endParaRPr>
          </a:p>
          <a:p>
            <a:pPr indent="-304800" lvl="0" marL="457200" rtl="0" algn="l">
              <a:lnSpc>
                <a:spcPct val="115000"/>
              </a:lnSpc>
              <a:spcBef>
                <a:spcPts val="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Submission Clarification Code field=20</a:t>
            </a:r>
            <a:endParaRPr sz="1200">
              <a:solidFill>
                <a:schemeClr val="dk1"/>
              </a:solidFill>
              <a:latin typeface="Open Sans"/>
              <a:ea typeface="Open Sans"/>
              <a:cs typeface="Open Sans"/>
              <a:sym typeface="Open Sans"/>
            </a:endParaRPr>
          </a:p>
          <a:p>
            <a:pPr indent="-304800" lvl="0" marL="457200" rtl="0" algn="l">
              <a:lnSpc>
                <a:spcPct val="115000"/>
              </a:lnSpc>
              <a:spcBef>
                <a:spcPts val="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Claims submitted without these values indicate that the covered entity purchased the medication </a:t>
            </a:r>
            <a:r>
              <a:rPr b="1" lang="en" sz="1200">
                <a:solidFill>
                  <a:schemeClr val="dk1"/>
                </a:solidFill>
                <a:latin typeface="Open Sans"/>
                <a:ea typeface="Open Sans"/>
                <a:cs typeface="Open Sans"/>
                <a:sym typeface="Open Sans"/>
              </a:rPr>
              <a:t>outside </a:t>
            </a:r>
            <a:r>
              <a:rPr lang="en" sz="1200">
                <a:solidFill>
                  <a:schemeClr val="dk1"/>
                </a:solidFill>
                <a:latin typeface="Open Sans"/>
                <a:ea typeface="Open Sans"/>
                <a:cs typeface="Open Sans"/>
                <a:sym typeface="Open Sans"/>
              </a:rPr>
              <a:t>of the 340B program and Utah Medicaid will pursue the federal Medicaid drug rebate and supplemental rebate on those claims</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28002d873d2_1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28002d873d2_1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200">
                <a:solidFill>
                  <a:schemeClr val="dk1"/>
                </a:solidFill>
              </a:rPr>
              <a:t>Welcome to the 2024 Medicaid Statewide Provider Training for the Medicaid Pharmacy Program. My name is Dana, Bui, CPhT, and I will be presenting on the Medicaid Pharmacy Program. </a:t>
            </a:r>
            <a:endParaRPr sz="1200">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 sz="1200">
                <a:solidFill>
                  <a:schemeClr val="dk1"/>
                </a:solidFill>
              </a:rPr>
              <a:t>We have other team members and offices joined in the call today to help answer any questions. Just a few housekeeping items before we get started: Please keep your cameras turned off and microphones on mute.</a:t>
            </a:r>
            <a:endParaRPr sz="1200">
              <a:solidFill>
                <a:schemeClr val="dk1"/>
              </a:solidFill>
            </a:endParaRPr>
          </a:p>
          <a:p>
            <a:pPr indent="-190500" lvl="2" marL="1143000" rtl="0" algn="l">
              <a:spcBef>
                <a:spcPts val="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If you are dialing in via telephone, Google Meet has muted you. If you need to speak to the group please press *6 on your phone to unmute and mute</a:t>
            </a:r>
            <a:endParaRPr sz="1200">
              <a:solidFill>
                <a:schemeClr val="dk1"/>
              </a:solidFill>
              <a:latin typeface="Calibri"/>
              <a:ea typeface="Calibri"/>
              <a:cs typeface="Calibri"/>
              <a:sym typeface="Calibri"/>
            </a:endParaRPr>
          </a:p>
          <a:p>
            <a:pPr indent="-190500" lvl="2" marL="1143000" rtl="0" algn="l">
              <a:spcBef>
                <a:spcPts val="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We kindly ask that only those who are speaking to the group unmute their devices </a:t>
            </a:r>
            <a:endParaRPr sz="1200">
              <a:solidFill>
                <a:schemeClr val="dk1"/>
              </a:solidFill>
              <a:latin typeface="Calibri"/>
              <a:ea typeface="Calibri"/>
              <a:cs typeface="Calibri"/>
              <a:sym typeface="Calibri"/>
            </a:endParaRPr>
          </a:p>
          <a:p>
            <a:pPr indent="-190500" lvl="2" marL="1143000" rtl="0" algn="l">
              <a:spcBef>
                <a:spcPts val="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Reserve questions until the end of presentation. </a:t>
            </a:r>
            <a:r>
              <a:rPr lang="en" sz="1200">
                <a:solidFill>
                  <a:schemeClr val="dk1"/>
                </a:solidFill>
              </a:rPr>
              <a:t>You can use the meeting chat to ask questions during the presentation and we can address them in the Q&amp;A session. </a:t>
            </a:r>
            <a:endParaRPr sz="1200">
              <a:solidFill>
                <a:schemeClr val="dk1"/>
              </a:solidFill>
              <a:latin typeface="Open Sans"/>
              <a:ea typeface="Open Sans"/>
              <a:cs typeface="Open Sans"/>
              <a:sym typeface="Open Sans"/>
            </a:endParaRPr>
          </a:p>
          <a:p>
            <a:pPr indent="228600" lvl="0" marL="1143000" rtl="0" algn="l">
              <a:spcBef>
                <a:spcPts val="370"/>
              </a:spcBef>
              <a:spcAft>
                <a:spcPts val="0"/>
              </a:spcAft>
              <a:buClr>
                <a:schemeClr val="dk1"/>
              </a:buClr>
              <a:buSzPts val="1100"/>
              <a:buFont typeface="Arial"/>
              <a:buNone/>
            </a:pPr>
            <a:r>
              <a:rPr lang="en" sz="1200">
                <a:solidFill>
                  <a:schemeClr val="dk1"/>
                </a:solidFill>
                <a:latin typeface="Open Sans"/>
                <a:ea typeface="Open Sans"/>
                <a:cs typeface="Open Sans"/>
                <a:sym typeface="Open Sans"/>
              </a:rPr>
              <a:t>Meeting chat </a:t>
            </a:r>
            <a:r>
              <a:rPr b="1" lang="en" sz="1200">
                <a:solidFill>
                  <a:schemeClr val="dk1"/>
                </a:solidFill>
                <a:latin typeface="Open Sans"/>
                <a:ea typeface="Open Sans"/>
                <a:cs typeface="Open Sans"/>
                <a:sym typeface="Open Sans"/>
              </a:rPr>
              <a:t>OR </a:t>
            </a:r>
            <a:r>
              <a:rPr lang="en" sz="1200">
                <a:solidFill>
                  <a:schemeClr val="dk1"/>
                </a:solidFill>
                <a:latin typeface="Open Sans"/>
                <a:ea typeface="Open Sans"/>
                <a:cs typeface="Open Sans"/>
                <a:sym typeface="Open Sans"/>
              </a:rPr>
              <a:t>email: </a:t>
            </a:r>
            <a:r>
              <a:rPr lang="en" sz="1200" u="sng">
                <a:solidFill>
                  <a:srgbClr val="0000FF"/>
                </a:solidFill>
                <a:latin typeface="Open Sans"/>
                <a:ea typeface="Open Sans"/>
                <a:cs typeface="Open Sans"/>
                <a:sym typeface="Open Sans"/>
                <a:hlinkClick r:id="rId2">
                  <a:extLst>
                    <a:ext uri="{A12FA001-AC4F-418D-AE19-62706E023703}">
                      <ahyp:hlinkClr val="tx"/>
                    </a:ext>
                  </a:extLst>
                </a:hlinkClick>
              </a:rPr>
              <a:t>medicaidpharmacy@utah.gov</a:t>
            </a:r>
            <a:r>
              <a:rPr lang="en" sz="1200">
                <a:solidFill>
                  <a:schemeClr val="dk1"/>
                </a:solidFill>
                <a:latin typeface="Open Sans"/>
                <a:ea typeface="Open Sans"/>
                <a:cs typeface="Open Sans"/>
                <a:sym typeface="Open Sans"/>
              </a:rPr>
              <a:t> </a:t>
            </a:r>
            <a:endParaRPr sz="1200">
              <a:solidFill>
                <a:schemeClr val="dk1"/>
              </a:solidFill>
              <a:latin typeface="Calibri"/>
              <a:ea typeface="Calibri"/>
              <a:cs typeface="Calibri"/>
              <a:sym typeface="Calibri"/>
            </a:endParaRPr>
          </a:p>
          <a:p>
            <a:pPr indent="0" lvl="0" marL="0" rtl="0" algn="l">
              <a:spcBef>
                <a:spcPts val="370"/>
              </a:spcBef>
              <a:spcAft>
                <a:spcPts val="0"/>
              </a:spcAft>
              <a:buClr>
                <a:schemeClr val="dk1"/>
              </a:buClr>
              <a:buSzPts val="1100"/>
              <a:buFont typeface="Arial"/>
              <a:buNone/>
            </a:pPr>
            <a:r>
              <a:t/>
            </a:r>
            <a:endParaRPr sz="1200">
              <a:solidFill>
                <a:schemeClr val="dk1"/>
              </a:solidFill>
              <a:latin typeface="Open Sans"/>
              <a:ea typeface="Open Sans"/>
              <a:cs typeface="Open Sans"/>
              <a:sym typeface="Open Sans"/>
            </a:endParaRPr>
          </a:p>
          <a:p>
            <a:pPr indent="0" lvl="0" marL="0" rtl="0" algn="l">
              <a:spcBef>
                <a:spcPts val="370"/>
              </a:spcBef>
              <a:spcAft>
                <a:spcPts val="0"/>
              </a:spcAft>
              <a:buClr>
                <a:schemeClr val="dk1"/>
              </a:buClr>
              <a:buSzPts val="1100"/>
              <a:buFont typeface="Arial"/>
              <a:buNone/>
            </a:pPr>
            <a:r>
              <a:rPr lang="en" sz="1200">
                <a:solidFill>
                  <a:schemeClr val="dk1"/>
                </a:solidFill>
                <a:latin typeface="Open Sans"/>
                <a:ea typeface="Open Sans"/>
                <a:cs typeface="Open Sans"/>
                <a:sym typeface="Open Sans"/>
              </a:rPr>
              <a:t>Please provide feedback via email after the meeting to help us support our providers. Thank you!</a:t>
            </a:r>
            <a:endParaRPr sz="12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sz="1200">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 sz="1200">
                <a:solidFill>
                  <a:schemeClr val="dk1"/>
                </a:solidFill>
              </a:rPr>
              <a:t>The meeting is scheduled for 1 hr. The first 15 minutes will be the presentation, followed by the Q&amp;A session.</a:t>
            </a:r>
            <a:endParaRPr>
              <a:solidFill>
                <a:schemeClr val="dk1"/>
              </a:solidFill>
              <a:latin typeface="Open Sans"/>
              <a:ea typeface="Open Sans"/>
              <a:cs typeface="Open Sans"/>
              <a:sym typeface="Open Sans"/>
            </a:endParaRPr>
          </a:p>
          <a:p>
            <a:pPr indent="0" lvl="0" marL="0" rtl="0" algn="l">
              <a:spcBef>
                <a:spcPts val="0"/>
              </a:spcBef>
              <a:spcAft>
                <a:spcPts val="0"/>
              </a:spcAft>
              <a:buNone/>
            </a:pPr>
            <a:r>
              <a:t/>
            </a:r>
            <a:endParaRPr sz="1400">
              <a:solidFill>
                <a:srgbClr val="4F81BD"/>
              </a:solidFill>
              <a:latin typeface="Open Sans"/>
              <a:ea typeface="Open Sans"/>
              <a:cs typeface="Open Sans"/>
              <a:sym typeface="Open Sans"/>
            </a:endParaRPr>
          </a:p>
          <a:p>
            <a:pPr indent="0" lvl="0" marL="0" rtl="0" algn="l">
              <a:spcBef>
                <a:spcPts val="0"/>
              </a:spcBef>
              <a:spcAft>
                <a:spcPts val="0"/>
              </a:spcAft>
              <a:buClr>
                <a:schemeClr val="dk1"/>
              </a:buClr>
              <a:buSzPts val="1100"/>
              <a:buFont typeface="Arial"/>
              <a:buNone/>
            </a:pPr>
            <a:r>
              <a:t/>
            </a:r>
            <a:endParaRPr sz="1400">
              <a:solidFill>
                <a:srgbClr val="4F81BD"/>
              </a:solidFill>
              <a:latin typeface="Open Sans"/>
              <a:ea typeface="Open Sans"/>
              <a:cs typeface="Open Sans"/>
              <a:sym typeface="Open Sans"/>
            </a:endParaRPr>
          </a:p>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g26cb9a430a3_0_5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5" name="Google Shape;215;g26cb9a430a3_0_5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Font typeface="Open Sans"/>
              <a:buChar char="●"/>
            </a:pPr>
            <a:r>
              <a:t/>
            </a:r>
            <a:endParaRPr>
              <a:latin typeface="Open Sans"/>
              <a:ea typeface="Open Sans"/>
              <a:cs typeface="Open Sans"/>
              <a:sym typeface="Open Sans"/>
            </a:endParaRPr>
          </a:p>
          <a:p>
            <a:pPr indent="0" lvl="0" marL="0" rtl="0" algn="l">
              <a:spcBef>
                <a:spcPts val="0"/>
              </a:spcBef>
              <a:spcAft>
                <a:spcPts val="0"/>
              </a:spcAft>
              <a:buNone/>
            </a:pPr>
            <a:r>
              <a:t/>
            </a:r>
            <a:endParaRPr>
              <a:latin typeface="Open Sans"/>
              <a:ea typeface="Open Sans"/>
              <a:cs typeface="Open Sans"/>
              <a:sym typeface="Open Sans"/>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g26cb9a430a3_0_2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1" name="Google Shape;221;g26cb9a430a3_0_2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chemeClr val="dk1"/>
              </a:buClr>
              <a:buSzPts val="1800"/>
              <a:buFont typeface="Open Sans"/>
              <a:buChar char="●"/>
            </a:pPr>
            <a:r>
              <a:rPr lang="en" sz="1800">
                <a:solidFill>
                  <a:srgbClr val="212121"/>
                </a:solidFill>
                <a:highlight>
                  <a:srgbClr val="FAFAFA"/>
                </a:highlight>
                <a:latin typeface="Open Sans"/>
                <a:ea typeface="Open Sans"/>
                <a:cs typeface="Open Sans"/>
                <a:sym typeface="Open Sans"/>
              </a:rPr>
              <a:t>Please refer to the </a:t>
            </a:r>
            <a:r>
              <a:rPr lang="en" sz="1800" u="sng">
                <a:solidFill>
                  <a:srgbClr val="490F52"/>
                </a:solidFill>
                <a:highlight>
                  <a:srgbClr val="FAFAFA"/>
                </a:highlight>
                <a:latin typeface="Open Sans"/>
                <a:ea typeface="Open Sans"/>
                <a:cs typeface="Open Sans"/>
                <a:sym typeface="Open Sans"/>
                <a:hlinkClick r:id="rId2">
                  <a:extLst>
                    <a:ext uri="{A12FA001-AC4F-418D-AE19-62706E023703}">
                      <ahyp:hlinkClr val="tx"/>
                    </a:ext>
                  </a:extLst>
                </a:hlinkClick>
              </a:rPr>
              <a:t>Compound Billing Alert Fax blast</a:t>
            </a:r>
            <a:r>
              <a:rPr lang="en" sz="1800">
                <a:solidFill>
                  <a:srgbClr val="212121"/>
                </a:solidFill>
                <a:highlight>
                  <a:srgbClr val="FAFAFA"/>
                </a:highlight>
                <a:latin typeface="Open Sans"/>
                <a:ea typeface="Open Sans"/>
                <a:cs typeface="Open Sans"/>
                <a:sym typeface="Open Sans"/>
              </a:rPr>
              <a:t> for examples of correct and incorrect billing as well as useful billing information.</a:t>
            </a:r>
            <a:endParaRPr>
              <a:latin typeface="Open Sans"/>
              <a:ea typeface="Open Sans"/>
              <a:cs typeface="Open Sans"/>
              <a:sym typeface="Open Sans"/>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g2ef38096cac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27" name="Google Shape;227;g2ef38096cac_0_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g26cb9a430a3_0_3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32" name="Google Shape;232;g26cb9a430a3_0_39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latin typeface="Open Sans"/>
                <a:ea typeface="Open Sans"/>
                <a:cs typeface="Open Sans"/>
                <a:sym typeface="Open Sans"/>
              </a:rPr>
              <a:t>You can find most of our pharmacy policy information on the website at medicaid. utah.gov</a:t>
            </a:r>
            <a:endParaRPr>
              <a:latin typeface="Open Sans"/>
              <a:ea typeface="Open Sans"/>
              <a:cs typeface="Open Sans"/>
              <a:sym typeface="Open Sans"/>
            </a:endParaRPr>
          </a:p>
          <a:p>
            <a:pPr indent="0" lvl="0" marL="0" rtl="0" algn="l">
              <a:lnSpc>
                <a:spcPct val="100000"/>
              </a:lnSpc>
              <a:spcBef>
                <a:spcPts val="0"/>
              </a:spcBef>
              <a:spcAft>
                <a:spcPts val="0"/>
              </a:spcAft>
              <a:buSzPts val="1100"/>
              <a:buNone/>
            </a:pPr>
            <a:r>
              <a:t/>
            </a:r>
            <a:endParaRPr>
              <a:latin typeface="Open Sans"/>
              <a:ea typeface="Open Sans"/>
              <a:cs typeface="Open Sans"/>
              <a:sym typeface="Open Sans"/>
            </a:endParaRPr>
          </a:p>
          <a:p>
            <a:pPr indent="0" lvl="0" marL="0" rtl="0" algn="l">
              <a:lnSpc>
                <a:spcPct val="100000"/>
              </a:lnSpc>
              <a:spcBef>
                <a:spcPts val="0"/>
              </a:spcBef>
              <a:spcAft>
                <a:spcPts val="0"/>
              </a:spcAft>
              <a:buSzPts val="1100"/>
              <a:buNone/>
            </a:pPr>
            <a:r>
              <a:t/>
            </a:r>
            <a:endParaRPr sz="1200"/>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g2ef38096cac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39" name="Google Shape;239;g2ef38096cac_0_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2" name="Shape 242"/>
        <p:cNvGrpSpPr/>
        <p:nvPr/>
      </p:nvGrpSpPr>
      <p:grpSpPr>
        <a:xfrm>
          <a:off x="0" y="0"/>
          <a:ext cx="0" cy="0"/>
          <a:chOff x="0" y="0"/>
          <a:chExt cx="0" cy="0"/>
        </a:xfrm>
      </p:grpSpPr>
      <p:sp>
        <p:nvSpPr>
          <p:cNvPr id="243" name="Google Shape;243;g1272c19d053_0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44" name="Google Shape;244;g1272c19d053_0_3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Thank you for attending this year’s SWPT. Thank you for all the service you provide to our Medicaid members and we hope to see you again next year.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2efda9e61d8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2efda9e61d8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We will go over: What’s New to Utah Medicaid Pharmacy, Highlights or topics we feel is helpful for review, Resources, and the Q&amp;A session.</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1272c19d053_0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0" name="Google Shape;120;g1272c19d053_0_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2e29df6274b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2e29df6274b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1200"/>
              </a:spcBef>
              <a:spcAft>
                <a:spcPts val="0"/>
              </a:spcAft>
              <a:buNone/>
            </a:pPr>
            <a:r>
              <a:rPr lang="en">
                <a:solidFill>
                  <a:srgbClr val="0E101A"/>
                </a:solidFill>
                <a:latin typeface="Open Sans"/>
                <a:ea typeface="Open Sans"/>
                <a:cs typeface="Open Sans"/>
                <a:sym typeface="Open Sans"/>
              </a:rPr>
              <a:t>Effective January 1, 2024, </a:t>
            </a:r>
            <a:r>
              <a:rPr lang="en">
                <a:solidFill>
                  <a:schemeClr val="dk1"/>
                </a:solidFill>
                <a:latin typeface="Open Sans"/>
                <a:ea typeface="Open Sans"/>
                <a:cs typeface="Open Sans"/>
                <a:sym typeface="Open Sans"/>
              </a:rPr>
              <a:t>in accordance with the </a:t>
            </a:r>
            <a:r>
              <a:rPr lang="en" u="sng">
                <a:solidFill>
                  <a:srgbClr val="1155CC"/>
                </a:solidFill>
                <a:latin typeface="Open Sans"/>
                <a:ea typeface="Open Sans"/>
                <a:cs typeface="Open Sans"/>
                <a:sym typeface="Open Sans"/>
                <a:hlinkClick r:id="rId2">
                  <a:extLst>
                    <a:ext uri="{A12FA001-AC4F-418D-AE19-62706E023703}">
                      <ahyp:hlinkClr val="tx"/>
                    </a:ext>
                  </a:extLst>
                </a:hlinkClick>
              </a:rPr>
              <a:t>S.B.16 (Transgender Medical Treatments and Procedures)</a:t>
            </a:r>
            <a:r>
              <a:rPr lang="en">
                <a:solidFill>
                  <a:schemeClr val="dk1"/>
                </a:solidFill>
                <a:latin typeface="Open Sans"/>
                <a:ea typeface="Open Sans"/>
                <a:cs typeface="Open Sans"/>
                <a:sym typeface="Open Sans"/>
              </a:rPr>
              <a:t> and </a:t>
            </a:r>
            <a:r>
              <a:rPr lang="en" u="sng">
                <a:solidFill>
                  <a:srgbClr val="1155CC"/>
                </a:solidFill>
                <a:latin typeface="Open Sans"/>
                <a:ea typeface="Open Sans"/>
                <a:cs typeface="Open Sans"/>
                <a:sym typeface="Open Sans"/>
                <a:hlinkClick r:id="rId3">
                  <a:extLst>
                    <a:ext uri="{A12FA001-AC4F-418D-AE19-62706E023703}">
                      <ahyp:hlinkClr val="tx"/>
                    </a:ext>
                  </a:extLst>
                </a:hlinkClick>
              </a:rPr>
              <a:t>Utah Code 58-1-603(3)-(5)</a:t>
            </a:r>
            <a:r>
              <a:rPr lang="en">
                <a:solidFill>
                  <a:schemeClr val="dk1"/>
                </a:solidFill>
                <a:latin typeface="Open Sans"/>
                <a:ea typeface="Open Sans"/>
                <a:cs typeface="Open Sans"/>
                <a:sym typeface="Open Sans"/>
              </a:rPr>
              <a:t>,</a:t>
            </a:r>
            <a:r>
              <a:rPr lang="en">
                <a:solidFill>
                  <a:srgbClr val="0E101A"/>
                </a:solidFill>
                <a:latin typeface="Open Sans"/>
                <a:ea typeface="Open Sans"/>
                <a:cs typeface="Open Sans"/>
                <a:sym typeface="Open Sans"/>
              </a:rPr>
              <a:t> healthcare providers and mental health professionals who treat gender dysphoria in minors are required to complete at least 40 hours of education related to transgender healthcare for minors from an approved organization and receive the “</a:t>
            </a:r>
            <a:r>
              <a:rPr lang="en" u="sng">
                <a:solidFill>
                  <a:srgbClr val="1155CC"/>
                </a:solidFill>
                <a:latin typeface="Open Sans"/>
                <a:ea typeface="Open Sans"/>
                <a:cs typeface="Open Sans"/>
                <a:sym typeface="Open Sans"/>
                <a:hlinkClick r:id="rId4">
                  <a:extLst>
                    <a:ext uri="{A12FA001-AC4F-418D-AE19-62706E023703}">
                      <ahyp:hlinkClr val="tx"/>
                    </a:ext>
                  </a:extLst>
                </a:hlinkClick>
              </a:rPr>
              <a:t>Transgender Treatment Certification</a:t>
            </a:r>
            <a:r>
              <a:rPr lang="en">
                <a:solidFill>
                  <a:srgbClr val="0E101A"/>
                </a:solidFill>
                <a:latin typeface="Open Sans"/>
                <a:ea typeface="Open Sans"/>
                <a:cs typeface="Open Sans"/>
                <a:sym typeface="Open Sans"/>
              </a:rPr>
              <a:t>” issued by the Utah Division of Professional Licensing (DOPL). </a:t>
            </a:r>
            <a:endParaRPr>
              <a:solidFill>
                <a:srgbClr val="0E101A"/>
              </a:solidFill>
              <a:latin typeface="Open Sans"/>
              <a:ea typeface="Open Sans"/>
              <a:cs typeface="Open Sans"/>
              <a:sym typeface="Open Sans"/>
            </a:endParaRPr>
          </a:p>
          <a:p>
            <a:pPr indent="0" lvl="0" marL="0" rtl="0" algn="l">
              <a:spcBef>
                <a:spcPts val="1200"/>
              </a:spcBef>
              <a:spcAft>
                <a:spcPts val="0"/>
              </a:spcAft>
              <a:buNone/>
            </a:pPr>
            <a:r>
              <a:rPr lang="en">
                <a:solidFill>
                  <a:schemeClr val="dk1"/>
                </a:solidFill>
                <a:latin typeface="Open Sans"/>
                <a:ea typeface="Open Sans"/>
                <a:cs typeface="Open Sans"/>
                <a:sym typeface="Open Sans"/>
              </a:rPr>
              <a:t>As a result, Utah Medicaid has updated the </a:t>
            </a:r>
            <a:r>
              <a:rPr lang="en" u="sng">
                <a:solidFill>
                  <a:srgbClr val="1155CC"/>
                </a:solidFill>
                <a:latin typeface="Open Sans"/>
                <a:ea typeface="Open Sans"/>
                <a:cs typeface="Open Sans"/>
                <a:sym typeface="Open Sans"/>
                <a:hlinkClick r:id="rId5">
                  <a:extLst>
                    <a:ext uri="{A12FA001-AC4F-418D-AE19-62706E023703}">
                      <ahyp:hlinkClr val="tx"/>
                    </a:ext>
                  </a:extLst>
                </a:hlinkClick>
              </a:rPr>
              <a:t>Hormone Therapy for Gender Dysphoria Prior Authorization</a:t>
            </a:r>
            <a:r>
              <a:rPr lang="en">
                <a:solidFill>
                  <a:schemeClr val="dk1"/>
                </a:solidFill>
                <a:latin typeface="Open Sans"/>
                <a:ea typeface="Open Sans"/>
                <a:cs typeface="Open Sans"/>
                <a:sym typeface="Open Sans"/>
              </a:rPr>
              <a:t> criteria for the treatment of a minor. Providers can find the prior authorization on our website </a:t>
            </a:r>
            <a:r>
              <a:rPr lang="en" u="sng">
                <a:solidFill>
                  <a:srgbClr val="0563C1"/>
                </a:solidFill>
                <a:latin typeface="Open Sans"/>
                <a:ea typeface="Open Sans"/>
                <a:cs typeface="Open Sans"/>
                <a:sym typeface="Open Sans"/>
                <a:hlinkClick r:id="rId6">
                  <a:extLst>
                    <a:ext uri="{A12FA001-AC4F-418D-AE19-62706E023703}">
                      <ahyp:hlinkClr val="tx"/>
                    </a:ext>
                  </a:extLst>
                </a:hlinkClick>
              </a:rPr>
              <a:t>https://medicaid.utah.gov/pharmacy/prior-authorization/</a:t>
            </a:r>
            <a:r>
              <a:rPr lang="en">
                <a:solidFill>
                  <a:schemeClr val="dk1"/>
                </a:solidFill>
                <a:latin typeface="Open Sans"/>
                <a:ea typeface="Open Sans"/>
                <a:cs typeface="Open Sans"/>
                <a:sym typeface="Open Sans"/>
              </a:rPr>
              <a:t>.</a:t>
            </a:r>
            <a:endParaRPr>
              <a:solidFill>
                <a:schemeClr val="dk1"/>
              </a:solidFill>
              <a:latin typeface="Open Sans"/>
              <a:ea typeface="Open Sans"/>
              <a:cs typeface="Open Sans"/>
              <a:sym typeface="Open Sans"/>
            </a:endParaRPr>
          </a:p>
          <a:p>
            <a:pPr indent="0" lvl="0" marL="0" rtl="0" algn="l">
              <a:spcBef>
                <a:spcPts val="0"/>
              </a:spcBef>
              <a:spcAft>
                <a:spcPts val="0"/>
              </a:spcAft>
              <a:buNone/>
            </a:pPr>
            <a:r>
              <a:t/>
            </a:r>
            <a:endParaRPr sz="1400">
              <a:solidFill>
                <a:srgbClr val="4F81BD"/>
              </a:solidFill>
              <a:latin typeface="Open Sans"/>
              <a:ea typeface="Open Sans"/>
              <a:cs typeface="Open Sans"/>
              <a:sym typeface="Open Sans"/>
            </a:endParaRPr>
          </a:p>
          <a:p>
            <a:pPr indent="0" lvl="0" marL="0" rtl="0" algn="l">
              <a:spcBef>
                <a:spcPts val="0"/>
              </a:spcBef>
              <a:spcAft>
                <a:spcPts val="0"/>
              </a:spcAft>
              <a:buClr>
                <a:schemeClr val="dk1"/>
              </a:buClr>
              <a:buSzPts val="1100"/>
              <a:buFont typeface="Arial"/>
              <a:buNone/>
            </a:pPr>
            <a:r>
              <a:t/>
            </a:r>
            <a:endParaRPr sz="1400">
              <a:solidFill>
                <a:srgbClr val="4F81BD"/>
              </a:solidFill>
              <a:latin typeface="Open Sans"/>
              <a:ea typeface="Open Sans"/>
              <a:cs typeface="Open Sans"/>
              <a:sym typeface="Open Sans"/>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2e30e1994f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2e30e1994f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200"/>
              <a:t>Effective Dec 1, 2023, we have updated MME values at the pharmacy point-of-sale. T</a:t>
            </a:r>
            <a:r>
              <a:rPr lang="en" sz="1200"/>
              <a:t>here is a slight </a:t>
            </a:r>
            <a:r>
              <a:rPr lang="en" sz="1200"/>
              <a:t>increase</a:t>
            </a:r>
            <a:r>
              <a:rPr lang="en" sz="1200"/>
              <a:t> in the MME values for hydromorphone, methadone, and tramadol. </a:t>
            </a:r>
            <a:r>
              <a:rPr lang="en" sz="1200">
                <a:solidFill>
                  <a:schemeClr val="dk1"/>
                </a:solidFill>
                <a:latin typeface="Open Sans"/>
                <a:ea typeface="Open Sans"/>
                <a:cs typeface="Open Sans"/>
                <a:sym typeface="Open Sans"/>
              </a:rPr>
              <a:t>Other policies regarding MME and quantity limits remain unchanged.</a:t>
            </a:r>
            <a:endParaRPr sz="1200">
              <a:solidFill>
                <a:schemeClr val="dk1"/>
              </a:solidFill>
              <a:latin typeface="Open Sans"/>
              <a:ea typeface="Open Sans"/>
              <a:cs typeface="Open Sans"/>
              <a:sym typeface="Open Sans"/>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2e30e1994fe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2e30e1994fe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Medication Therapy Management services may be provided to fee-for-service adult or pediatric members that meet criteria outlined on the MTM website referenced on this slide. </a:t>
            </a:r>
            <a:r>
              <a:rPr lang="en">
                <a:solidFill>
                  <a:schemeClr val="dk1"/>
                </a:solidFill>
              </a:rPr>
              <a:t>MTM encounters may be conducted face-to-face (in person) or telephonically.</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lang="en">
                <a:solidFill>
                  <a:schemeClr val="dk1"/>
                </a:solidFill>
              </a:rPr>
              <a:t>Please refer to the Coverage and Reimbursement Code Lookup for specific code information and the MTM Payer Sheet for POS billing information.</a:t>
            </a:r>
            <a:endParaRPr>
              <a:solidFill>
                <a:schemeClr val="dk1"/>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2e30e1994fe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2e30e1994fe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457200" rtl="0" algn="l">
              <a:spcBef>
                <a:spcPts val="0"/>
              </a:spcBef>
              <a:spcAft>
                <a:spcPts val="800"/>
              </a:spcAft>
              <a:buClr>
                <a:schemeClr val="dk1"/>
              </a:buClr>
              <a:buSzPts val="1100"/>
              <a:buFont typeface="Arial"/>
              <a:buNone/>
            </a:pPr>
            <a:r>
              <a:rPr lang="en" sz="1200">
                <a:solidFill>
                  <a:schemeClr val="dk1"/>
                </a:solidFill>
                <a:latin typeface="Open Sans"/>
                <a:ea typeface="Open Sans"/>
                <a:cs typeface="Open Sans"/>
                <a:sym typeface="Open Sans"/>
              </a:rPr>
              <a:t>Effective February 14th, 2024 claims for COVID vaccines processed through the pharmacy point-of-sale system, will be paid for the cost of the vaccine (lesser of logic) and the associated dispensing fee. To receive the COVID administration fee of $40.00, the pharmacy must submit the code “MA” in the professional service code field. If no “MA” is submitted in the professional service code field, the pharmacy will be paid only for the cost of the vaccine and associated dispensing fee.</a:t>
            </a:r>
            <a:endParaRPr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2e29df6274b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2e29df6274b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As of 2/9/24, Utah Medicaid switched to HCPCS based pricing for Provider Administered Drugs Pricing Rule instead of NDC based pricing. With the update, the provider administered drugs pricing rule uses the rates published in the CMS ASP Pricing File.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B">
  <p:cSld name="TITLE_1">
    <p:spTree>
      <p:nvGrpSpPr>
        <p:cNvPr id="9" name="Shape 9"/>
        <p:cNvGrpSpPr/>
        <p:nvPr/>
      </p:nvGrpSpPr>
      <p:grpSpPr>
        <a:xfrm>
          <a:off x="0" y="0"/>
          <a:ext cx="0" cy="0"/>
          <a:chOff x="0" y="0"/>
          <a:chExt cx="0" cy="0"/>
        </a:xfrm>
      </p:grpSpPr>
      <p:sp>
        <p:nvSpPr>
          <p:cNvPr id="10" name="Google Shape;10;p7"/>
          <p:cNvSpPr/>
          <p:nvPr/>
        </p:nvSpPr>
        <p:spPr>
          <a:xfrm>
            <a:off x="-25125" y="-25125"/>
            <a:ext cx="9169200" cy="3064800"/>
          </a:xfrm>
          <a:prstGeom prst="rect">
            <a:avLst/>
          </a:prstGeom>
          <a:solidFill>
            <a:srgbClr val="490F5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Open Sans"/>
              <a:ea typeface="Open Sans"/>
              <a:cs typeface="Open Sans"/>
              <a:sym typeface="Open Sans"/>
            </a:endParaRPr>
          </a:p>
        </p:txBody>
      </p:sp>
      <p:cxnSp>
        <p:nvCxnSpPr>
          <p:cNvPr id="11" name="Google Shape;11;p7"/>
          <p:cNvCxnSpPr/>
          <p:nvPr/>
        </p:nvCxnSpPr>
        <p:spPr>
          <a:xfrm>
            <a:off x="4278300" y="2751163"/>
            <a:ext cx="587400" cy="0"/>
          </a:xfrm>
          <a:prstGeom prst="straightConnector1">
            <a:avLst/>
          </a:prstGeom>
          <a:noFill/>
          <a:ln cap="flat" cmpd="sng" w="76200">
            <a:solidFill>
              <a:srgbClr val="23A595"/>
            </a:solidFill>
            <a:prstDash val="solid"/>
            <a:round/>
            <a:headEnd len="sm" w="sm" type="none"/>
            <a:tailEnd len="sm" w="sm" type="none"/>
          </a:ln>
        </p:spPr>
      </p:cxnSp>
      <p:sp>
        <p:nvSpPr>
          <p:cNvPr id="12" name="Google Shape;12;p7"/>
          <p:cNvSpPr txBox="1"/>
          <p:nvPr>
            <p:ph type="ctrTitle"/>
          </p:nvPr>
        </p:nvSpPr>
        <p:spPr>
          <a:xfrm>
            <a:off x="311700" y="595975"/>
            <a:ext cx="8520600" cy="19578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rgbClr val="FFFFFF"/>
              </a:buClr>
              <a:buSzPts val="5400"/>
              <a:buFont typeface="Open Sans ExtraBold"/>
              <a:buNone/>
              <a:defRPr b="1" sz="5400">
                <a:solidFill>
                  <a:srgbClr val="FFFFFF"/>
                </a:solidFill>
                <a:latin typeface="Open Sans ExtraBold"/>
                <a:ea typeface="Open Sans ExtraBold"/>
                <a:cs typeface="Open Sans ExtraBold"/>
                <a:sym typeface="Open Sans ExtraBold"/>
              </a:defRPr>
            </a:lvl1pPr>
            <a:lvl2pPr lvl="1" algn="ctr">
              <a:lnSpc>
                <a:spcPct val="100000"/>
              </a:lnSpc>
              <a:spcBef>
                <a:spcPts val="0"/>
              </a:spcBef>
              <a:spcAft>
                <a:spcPts val="0"/>
              </a:spcAft>
              <a:buSzPts val="5400"/>
              <a:buNone/>
              <a:defRPr sz="5400"/>
            </a:lvl2pPr>
            <a:lvl3pPr lvl="2" algn="ctr">
              <a:lnSpc>
                <a:spcPct val="100000"/>
              </a:lnSpc>
              <a:spcBef>
                <a:spcPts val="0"/>
              </a:spcBef>
              <a:spcAft>
                <a:spcPts val="0"/>
              </a:spcAft>
              <a:buSzPts val="5400"/>
              <a:buNone/>
              <a:defRPr sz="5400"/>
            </a:lvl3pPr>
            <a:lvl4pPr lvl="3" algn="ctr">
              <a:lnSpc>
                <a:spcPct val="100000"/>
              </a:lnSpc>
              <a:spcBef>
                <a:spcPts val="0"/>
              </a:spcBef>
              <a:spcAft>
                <a:spcPts val="0"/>
              </a:spcAft>
              <a:buSzPts val="5400"/>
              <a:buNone/>
              <a:defRPr sz="5400"/>
            </a:lvl4pPr>
            <a:lvl5pPr lvl="4" algn="ctr">
              <a:lnSpc>
                <a:spcPct val="100000"/>
              </a:lnSpc>
              <a:spcBef>
                <a:spcPts val="0"/>
              </a:spcBef>
              <a:spcAft>
                <a:spcPts val="0"/>
              </a:spcAft>
              <a:buSzPts val="5400"/>
              <a:buNone/>
              <a:defRPr sz="5400"/>
            </a:lvl5pPr>
            <a:lvl6pPr lvl="5" algn="ctr">
              <a:lnSpc>
                <a:spcPct val="100000"/>
              </a:lnSpc>
              <a:spcBef>
                <a:spcPts val="0"/>
              </a:spcBef>
              <a:spcAft>
                <a:spcPts val="0"/>
              </a:spcAft>
              <a:buSzPts val="5400"/>
              <a:buNone/>
              <a:defRPr sz="5400"/>
            </a:lvl6pPr>
            <a:lvl7pPr lvl="6" algn="ctr">
              <a:lnSpc>
                <a:spcPct val="100000"/>
              </a:lnSpc>
              <a:spcBef>
                <a:spcPts val="0"/>
              </a:spcBef>
              <a:spcAft>
                <a:spcPts val="0"/>
              </a:spcAft>
              <a:buSzPts val="5400"/>
              <a:buNone/>
              <a:defRPr sz="5400"/>
            </a:lvl7pPr>
            <a:lvl8pPr lvl="7" algn="ctr">
              <a:lnSpc>
                <a:spcPct val="100000"/>
              </a:lnSpc>
              <a:spcBef>
                <a:spcPts val="0"/>
              </a:spcBef>
              <a:spcAft>
                <a:spcPts val="0"/>
              </a:spcAft>
              <a:buSzPts val="5400"/>
              <a:buNone/>
              <a:defRPr sz="5400"/>
            </a:lvl8pPr>
            <a:lvl9pPr lvl="8" algn="ctr">
              <a:lnSpc>
                <a:spcPct val="100000"/>
              </a:lnSpc>
              <a:spcBef>
                <a:spcPts val="0"/>
              </a:spcBef>
              <a:spcAft>
                <a:spcPts val="0"/>
              </a:spcAft>
              <a:buSzPts val="5400"/>
              <a:buNone/>
              <a:defRPr sz="5400"/>
            </a:lvl9pPr>
          </a:lstStyle>
          <a:p/>
        </p:txBody>
      </p:sp>
      <p:sp>
        <p:nvSpPr>
          <p:cNvPr id="13" name="Google Shape;13;p7"/>
          <p:cNvSpPr txBox="1"/>
          <p:nvPr>
            <p:ph idx="1" type="subTitle"/>
          </p:nvPr>
        </p:nvSpPr>
        <p:spPr>
          <a:xfrm>
            <a:off x="311700" y="3580323"/>
            <a:ext cx="8520600" cy="7335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p:txBody>
      </p:sp>
      <p:sp>
        <p:nvSpPr>
          <p:cNvPr id="14" name="Google Shape;14;p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pic>
        <p:nvPicPr>
          <p:cNvPr id="15" name="Google Shape;15;p7"/>
          <p:cNvPicPr preferRelativeResize="0"/>
          <p:nvPr/>
        </p:nvPicPr>
        <p:blipFill rotWithShape="1">
          <a:blip r:embed="rId2">
            <a:alphaModFix/>
          </a:blip>
          <a:srcRect b="0" l="0" r="0" t="0"/>
          <a:stretch/>
        </p:blipFill>
        <p:spPr>
          <a:xfrm>
            <a:off x="113050" y="4511376"/>
            <a:ext cx="2177562" cy="545450"/>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A 1">
  <p:cSld name="SECTION_TITLE_AND_DESCRIPTION_2">
    <p:spTree>
      <p:nvGrpSpPr>
        <p:cNvPr id="50" name="Shape 50"/>
        <p:cNvGrpSpPr/>
        <p:nvPr/>
      </p:nvGrpSpPr>
      <p:grpSpPr>
        <a:xfrm>
          <a:off x="0" y="0"/>
          <a:ext cx="0" cy="0"/>
          <a:chOff x="0" y="0"/>
          <a:chExt cx="0" cy="0"/>
        </a:xfrm>
      </p:grpSpPr>
      <p:sp>
        <p:nvSpPr>
          <p:cNvPr id="51" name="Google Shape;51;p21"/>
          <p:cNvSpPr/>
          <p:nvPr/>
        </p:nvSpPr>
        <p:spPr>
          <a:xfrm>
            <a:off x="0" y="0"/>
            <a:ext cx="4572000" cy="5143500"/>
          </a:xfrm>
          <a:prstGeom prst="rect">
            <a:avLst/>
          </a:prstGeom>
          <a:solidFill>
            <a:srgbClr val="490F5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52" name="Google Shape;52;p21"/>
          <p:cNvCxnSpPr/>
          <p:nvPr/>
        </p:nvCxnSpPr>
        <p:spPr>
          <a:xfrm>
            <a:off x="457675" y="4495400"/>
            <a:ext cx="468300" cy="0"/>
          </a:xfrm>
          <a:prstGeom prst="straightConnector1">
            <a:avLst/>
          </a:prstGeom>
          <a:noFill/>
          <a:ln cap="flat" cmpd="sng" w="28575">
            <a:solidFill>
              <a:schemeClr val="lt1"/>
            </a:solidFill>
            <a:prstDash val="solid"/>
            <a:round/>
            <a:headEnd len="sm" w="sm" type="none"/>
            <a:tailEnd len="sm" w="sm" type="none"/>
          </a:ln>
        </p:spPr>
      </p:cxnSp>
      <p:sp>
        <p:nvSpPr>
          <p:cNvPr id="53" name="Google Shape;53;p21"/>
          <p:cNvSpPr txBox="1"/>
          <p:nvPr>
            <p:ph type="title"/>
          </p:nvPr>
        </p:nvSpPr>
        <p:spPr>
          <a:xfrm>
            <a:off x="367500" y="552650"/>
            <a:ext cx="3837000" cy="1909200"/>
          </a:xfrm>
          <a:prstGeom prst="rect">
            <a:avLst/>
          </a:prstGeom>
          <a:noFill/>
          <a:ln>
            <a:noFill/>
          </a:ln>
        </p:spPr>
        <p:txBody>
          <a:bodyPr anchorCtr="0" anchor="b" bIns="91425" lIns="91425" spcFirstLastPara="1" rIns="91425" wrap="square" tIns="91425">
            <a:spAutoFit/>
          </a:bodyPr>
          <a:lstStyle>
            <a:lvl1pPr lvl="0" algn="ctr">
              <a:lnSpc>
                <a:spcPct val="100000"/>
              </a:lnSpc>
              <a:spcBef>
                <a:spcPts val="0"/>
              </a:spcBef>
              <a:spcAft>
                <a:spcPts val="0"/>
              </a:spcAft>
              <a:buClr>
                <a:schemeClr val="lt1"/>
              </a:buClr>
              <a:buSzPts val="3800"/>
              <a:buNone/>
              <a:defRPr sz="3800">
                <a:solidFill>
                  <a:schemeClr val="lt1"/>
                </a:solidFill>
              </a:defRPr>
            </a:lvl1pPr>
            <a:lvl2pPr lvl="1" algn="ctr">
              <a:lnSpc>
                <a:spcPct val="100000"/>
              </a:lnSpc>
              <a:spcBef>
                <a:spcPts val="0"/>
              </a:spcBef>
              <a:spcAft>
                <a:spcPts val="0"/>
              </a:spcAft>
              <a:buClr>
                <a:schemeClr val="lt1"/>
              </a:buClr>
              <a:buSzPts val="3800"/>
              <a:buNone/>
              <a:defRPr sz="3800">
                <a:solidFill>
                  <a:schemeClr val="lt1"/>
                </a:solidFill>
              </a:defRPr>
            </a:lvl2pPr>
            <a:lvl3pPr lvl="2" algn="ctr">
              <a:lnSpc>
                <a:spcPct val="100000"/>
              </a:lnSpc>
              <a:spcBef>
                <a:spcPts val="0"/>
              </a:spcBef>
              <a:spcAft>
                <a:spcPts val="0"/>
              </a:spcAft>
              <a:buClr>
                <a:schemeClr val="lt1"/>
              </a:buClr>
              <a:buSzPts val="3800"/>
              <a:buNone/>
              <a:defRPr sz="3800">
                <a:solidFill>
                  <a:schemeClr val="lt1"/>
                </a:solidFill>
              </a:defRPr>
            </a:lvl3pPr>
            <a:lvl4pPr lvl="3" algn="ctr">
              <a:lnSpc>
                <a:spcPct val="100000"/>
              </a:lnSpc>
              <a:spcBef>
                <a:spcPts val="0"/>
              </a:spcBef>
              <a:spcAft>
                <a:spcPts val="0"/>
              </a:spcAft>
              <a:buClr>
                <a:schemeClr val="lt1"/>
              </a:buClr>
              <a:buSzPts val="3800"/>
              <a:buNone/>
              <a:defRPr sz="3800">
                <a:solidFill>
                  <a:schemeClr val="lt1"/>
                </a:solidFill>
              </a:defRPr>
            </a:lvl4pPr>
            <a:lvl5pPr lvl="4" algn="ctr">
              <a:lnSpc>
                <a:spcPct val="100000"/>
              </a:lnSpc>
              <a:spcBef>
                <a:spcPts val="0"/>
              </a:spcBef>
              <a:spcAft>
                <a:spcPts val="0"/>
              </a:spcAft>
              <a:buClr>
                <a:schemeClr val="lt1"/>
              </a:buClr>
              <a:buSzPts val="3800"/>
              <a:buNone/>
              <a:defRPr sz="3800">
                <a:solidFill>
                  <a:schemeClr val="lt1"/>
                </a:solidFill>
              </a:defRPr>
            </a:lvl5pPr>
            <a:lvl6pPr lvl="5" algn="ctr">
              <a:lnSpc>
                <a:spcPct val="100000"/>
              </a:lnSpc>
              <a:spcBef>
                <a:spcPts val="0"/>
              </a:spcBef>
              <a:spcAft>
                <a:spcPts val="0"/>
              </a:spcAft>
              <a:buClr>
                <a:schemeClr val="lt1"/>
              </a:buClr>
              <a:buSzPts val="3800"/>
              <a:buNone/>
              <a:defRPr sz="3800">
                <a:solidFill>
                  <a:schemeClr val="lt1"/>
                </a:solidFill>
              </a:defRPr>
            </a:lvl6pPr>
            <a:lvl7pPr lvl="6" algn="ctr">
              <a:lnSpc>
                <a:spcPct val="100000"/>
              </a:lnSpc>
              <a:spcBef>
                <a:spcPts val="0"/>
              </a:spcBef>
              <a:spcAft>
                <a:spcPts val="0"/>
              </a:spcAft>
              <a:buClr>
                <a:schemeClr val="lt1"/>
              </a:buClr>
              <a:buSzPts val="3800"/>
              <a:buNone/>
              <a:defRPr sz="3800">
                <a:solidFill>
                  <a:schemeClr val="lt1"/>
                </a:solidFill>
              </a:defRPr>
            </a:lvl7pPr>
            <a:lvl8pPr lvl="7" algn="ctr">
              <a:lnSpc>
                <a:spcPct val="100000"/>
              </a:lnSpc>
              <a:spcBef>
                <a:spcPts val="0"/>
              </a:spcBef>
              <a:spcAft>
                <a:spcPts val="0"/>
              </a:spcAft>
              <a:buClr>
                <a:schemeClr val="lt1"/>
              </a:buClr>
              <a:buSzPts val="3800"/>
              <a:buNone/>
              <a:defRPr sz="3800">
                <a:solidFill>
                  <a:schemeClr val="lt1"/>
                </a:solidFill>
              </a:defRPr>
            </a:lvl8pPr>
            <a:lvl9pPr lvl="8" algn="ctr">
              <a:lnSpc>
                <a:spcPct val="100000"/>
              </a:lnSpc>
              <a:spcBef>
                <a:spcPts val="0"/>
              </a:spcBef>
              <a:spcAft>
                <a:spcPts val="0"/>
              </a:spcAft>
              <a:buClr>
                <a:schemeClr val="lt1"/>
              </a:buClr>
              <a:buSzPts val="3800"/>
              <a:buNone/>
              <a:defRPr sz="3800">
                <a:solidFill>
                  <a:schemeClr val="lt1"/>
                </a:solidFill>
              </a:defRPr>
            </a:lvl9pPr>
          </a:lstStyle>
          <a:p/>
        </p:txBody>
      </p:sp>
      <p:sp>
        <p:nvSpPr>
          <p:cNvPr id="54" name="Google Shape;54;p21"/>
          <p:cNvSpPr txBox="1"/>
          <p:nvPr>
            <p:ph idx="1" type="body"/>
          </p:nvPr>
        </p:nvSpPr>
        <p:spPr>
          <a:xfrm>
            <a:off x="4954150" y="724200"/>
            <a:ext cx="3837000" cy="3695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SzPts val="1800"/>
              <a:buChar char="●"/>
              <a:defRPr sz="1800"/>
            </a:lvl1pPr>
            <a:lvl2pPr indent="-342900" lvl="1" marL="914400" algn="l">
              <a:lnSpc>
                <a:spcPct val="115000"/>
              </a:lnSpc>
              <a:spcBef>
                <a:spcPts val="0"/>
              </a:spcBef>
              <a:spcAft>
                <a:spcPts val="0"/>
              </a:spcAft>
              <a:buSzPts val="1800"/>
              <a:buChar char="○"/>
              <a:defRPr sz="1800"/>
            </a:lvl2pPr>
            <a:lvl3pPr indent="-342900" lvl="2" marL="1371600" algn="l">
              <a:lnSpc>
                <a:spcPct val="115000"/>
              </a:lnSpc>
              <a:spcBef>
                <a:spcPts val="0"/>
              </a:spcBef>
              <a:spcAft>
                <a:spcPts val="0"/>
              </a:spcAft>
              <a:buSzPts val="1800"/>
              <a:buChar char="■"/>
              <a:defRPr sz="1800"/>
            </a:lvl3pPr>
            <a:lvl4pPr indent="-342900" lvl="3" marL="1828800" algn="l">
              <a:lnSpc>
                <a:spcPct val="115000"/>
              </a:lnSpc>
              <a:spcBef>
                <a:spcPts val="0"/>
              </a:spcBef>
              <a:spcAft>
                <a:spcPts val="0"/>
              </a:spcAft>
              <a:buSzPts val="1800"/>
              <a:buChar char="●"/>
              <a:defRPr sz="1800"/>
            </a:lvl4pPr>
            <a:lvl5pPr indent="-342900" lvl="4" marL="2286000" algn="l">
              <a:lnSpc>
                <a:spcPct val="115000"/>
              </a:lnSpc>
              <a:spcBef>
                <a:spcPts val="0"/>
              </a:spcBef>
              <a:spcAft>
                <a:spcPts val="0"/>
              </a:spcAft>
              <a:buSzPts val="1800"/>
              <a:buChar char="○"/>
              <a:defRPr sz="1800"/>
            </a:lvl5pPr>
            <a:lvl6pPr indent="-355600" lvl="5" marL="2743200" algn="l">
              <a:lnSpc>
                <a:spcPct val="115000"/>
              </a:lnSpc>
              <a:spcBef>
                <a:spcPts val="0"/>
              </a:spcBef>
              <a:spcAft>
                <a:spcPts val="0"/>
              </a:spcAft>
              <a:buSzPts val="2000"/>
              <a:buChar char="■"/>
              <a:defRPr sz="1800"/>
            </a:lvl6pPr>
            <a:lvl7pPr indent="-342900" lvl="6" marL="3200400" algn="l">
              <a:lnSpc>
                <a:spcPct val="115000"/>
              </a:lnSpc>
              <a:spcBef>
                <a:spcPts val="0"/>
              </a:spcBef>
              <a:spcAft>
                <a:spcPts val="0"/>
              </a:spcAft>
              <a:buSzPts val="1800"/>
              <a:buChar char="●"/>
              <a:defRPr sz="1800"/>
            </a:lvl7pPr>
            <a:lvl8pPr indent="-342900" lvl="7" marL="3657600" algn="l">
              <a:lnSpc>
                <a:spcPct val="115000"/>
              </a:lnSpc>
              <a:spcBef>
                <a:spcPts val="0"/>
              </a:spcBef>
              <a:spcAft>
                <a:spcPts val="0"/>
              </a:spcAft>
              <a:buSzPts val="1800"/>
              <a:buChar char="○"/>
              <a:defRPr sz="1800"/>
            </a:lvl8pPr>
            <a:lvl9pPr indent="-342900" lvl="8" marL="4114800" algn="l">
              <a:lnSpc>
                <a:spcPct val="115000"/>
              </a:lnSpc>
              <a:spcBef>
                <a:spcPts val="0"/>
              </a:spcBef>
              <a:spcAft>
                <a:spcPts val="0"/>
              </a:spcAft>
              <a:buSzPts val="1800"/>
              <a:buChar char="■"/>
              <a:defRPr sz="1800"/>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A" type="title">
  <p:cSld name="TITLE">
    <p:spTree>
      <p:nvGrpSpPr>
        <p:cNvPr id="55" name="Shape 55"/>
        <p:cNvGrpSpPr/>
        <p:nvPr/>
      </p:nvGrpSpPr>
      <p:grpSpPr>
        <a:xfrm>
          <a:off x="0" y="0"/>
          <a:ext cx="0" cy="0"/>
          <a:chOff x="0" y="0"/>
          <a:chExt cx="0" cy="0"/>
        </a:xfrm>
      </p:grpSpPr>
      <p:cxnSp>
        <p:nvCxnSpPr>
          <p:cNvPr id="56" name="Google Shape;56;p12"/>
          <p:cNvCxnSpPr/>
          <p:nvPr/>
        </p:nvCxnSpPr>
        <p:spPr>
          <a:xfrm>
            <a:off x="4278300" y="2751163"/>
            <a:ext cx="587400" cy="0"/>
          </a:xfrm>
          <a:prstGeom prst="straightConnector1">
            <a:avLst/>
          </a:prstGeom>
          <a:noFill/>
          <a:ln cap="flat" cmpd="sng" w="76200">
            <a:solidFill>
              <a:srgbClr val="23A595"/>
            </a:solidFill>
            <a:prstDash val="solid"/>
            <a:round/>
            <a:headEnd len="sm" w="sm" type="none"/>
            <a:tailEnd len="sm" w="sm" type="none"/>
          </a:ln>
        </p:spPr>
      </p:cxnSp>
      <p:sp>
        <p:nvSpPr>
          <p:cNvPr id="57" name="Google Shape;57;p12"/>
          <p:cNvSpPr txBox="1"/>
          <p:nvPr>
            <p:ph type="ctrTitle"/>
          </p:nvPr>
        </p:nvSpPr>
        <p:spPr>
          <a:xfrm>
            <a:off x="311700" y="595975"/>
            <a:ext cx="8520600" cy="19578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rgbClr val="490F52"/>
              </a:buClr>
              <a:buSzPts val="5400"/>
              <a:buFont typeface="Open Sans ExtraBold"/>
              <a:buNone/>
              <a:defRPr b="1" sz="5400">
                <a:solidFill>
                  <a:srgbClr val="490F52"/>
                </a:solidFill>
                <a:latin typeface="Open Sans ExtraBold"/>
                <a:ea typeface="Open Sans ExtraBold"/>
                <a:cs typeface="Open Sans ExtraBold"/>
                <a:sym typeface="Open Sans ExtraBold"/>
              </a:defRPr>
            </a:lvl1pPr>
            <a:lvl2pPr lvl="1" algn="ctr">
              <a:lnSpc>
                <a:spcPct val="100000"/>
              </a:lnSpc>
              <a:spcBef>
                <a:spcPts val="0"/>
              </a:spcBef>
              <a:spcAft>
                <a:spcPts val="0"/>
              </a:spcAft>
              <a:buSzPts val="5400"/>
              <a:buNone/>
              <a:defRPr sz="5400"/>
            </a:lvl2pPr>
            <a:lvl3pPr lvl="2" algn="ctr">
              <a:lnSpc>
                <a:spcPct val="100000"/>
              </a:lnSpc>
              <a:spcBef>
                <a:spcPts val="0"/>
              </a:spcBef>
              <a:spcAft>
                <a:spcPts val="0"/>
              </a:spcAft>
              <a:buSzPts val="5400"/>
              <a:buNone/>
              <a:defRPr sz="5400"/>
            </a:lvl3pPr>
            <a:lvl4pPr lvl="3" algn="ctr">
              <a:lnSpc>
                <a:spcPct val="100000"/>
              </a:lnSpc>
              <a:spcBef>
                <a:spcPts val="0"/>
              </a:spcBef>
              <a:spcAft>
                <a:spcPts val="0"/>
              </a:spcAft>
              <a:buSzPts val="5400"/>
              <a:buNone/>
              <a:defRPr sz="5400"/>
            </a:lvl4pPr>
            <a:lvl5pPr lvl="4" algn="ctr">
              <a:lnSpc>
                <a:spcPct val="100000"/>
              </a:lnSpc>
              <a:spcBef>
                <a:spcPts val="0"/>
              </a:spcBef>
              <a:spcAft>
                <a:spcPts val="0"/>
              </a:spcAft>
              <a:buSzPts val="5400"/>
              <a:buNone/>
              <a:defRPr sz="5400"/>
            </a:lvl5pPr>
            <a:lvl6pPr lvl="5" algn="ctr">
              <a:lnSpc>
                <a:spcPct val="100000"/>
              </a:lnSpc>
              <a:spcBef>
                <a:spcPts val="0"/>
              </a:spcBef>
              <a:spcAft>
                <a:spcPts val="0"/>
              </a:spcAft>
              <a:buSzPts val="5400"/>
              <a:buNone/>
              <a:defRPr sz="5400"/>
            </a:lvl6pPr>
            <a:lvl7pPr lvl="6" algn="ctr">
              <a:lnSpc>
                <a:spcPct val="100000"/>
              </a:lnSpc>
              <a:spcBef>
                <a:spcPts val="0"/>
              </a:spcBef>
              <a:spcAft>
                <a:spcPts val="0"/>
              </a:spcAft>
              <a:buSzPts val="5400"/>
              <a:buNone/>
              <a:defRPr sz="5400"/>
            </a:lvl7pPr>
            <a:lvl8pPr lvl="7" algn="ctr">
              <a:lnSpc>
                <a:spcPct val="100000"/>
              </a:lnSpc>
              <a:spcBef>
                <a:spcPts val="0"/>
              </a:spcBef>
              <a:spcAft>
                <a:spcPts val="0"/>
              </a:spcAft>
              <a:buSzPts val="5400"/>
              <a:buNone/>
              <a:defRPr sz="5400"/>
            </a:lvl8pPr>
            <a:lvl9pPr lvl="8" algn="ctr">
              <a:lnSpc>
                <a:spcPct val="100000"/>
              </a:lnSpc>
              <a:spcBef>
                <a:spcPts val="0"/>
              </a:spcBef>
              <a:spcAft>
                <a:spcPts val="0"/>
              </a:spcAft>
              <a:buSzPts val="5400"/>
              <a:buNone/>
              <a:defRPr sz="5400"/>
            </a:lvl9pPr>
          </a:lstStyle>
          <a:p/>
        </p:txBody>
      </p:sp>
      <p:sp>
        <p:nvSpPr>
          <p:cNvPr id="58" name="Google Shape;58;p12"/>
          <p:cNvSpPr txBox="1"/>
          <p:nvPr>
            <p:ph idx="1" type="subTitle"/>
          </p:nvPr>
        </p:nvSpPr>
        <p:spPr>
          <a:xfrm>
            <a:off x="311700" y="3165823"/>
            <a:ext cx="8520600" cy="7335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p:txBody>
      </p:sp>
      <p:sp>
        <p:nvSpPr>
          <p:cNvPr id="59" name="Google Shape;59;p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pic>
        <p:nvPicPr>
          <p:cNvPr id="60" name="Google Shape;60;p12"/>
          <p:cNvPicPr preferRelativeResize="0"/>
          <p:nvPr/>
        </p:nvPicPr>
        <p:blipFill rotWithShape="1">
          <a:blip r:embed="rId2">
            <a:alphaModFix/>
          </a:blip>
          <a:srcRect b="0" l="0" r="0" t="0"/>
          <a:stretch/>
        </p:blipFill>
        <p:spPr>
          <a:xfrm>
            <a:off x="113050" y="4511376"/>
            <a:ext cx="2177562" cy="545450"/>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C">
  <p:cSld name="TITLE_1_1">
    <p:spTree>
      <p:nvGrpSpPr>
        <p:cNvPr id="61" name="Shape 61"/>
        <p:cNvGrpSpPr/>
        <p:nvPr/>
      </p:nvGrpSpPr>
      <p:grpSpPr>
        <a:xfrm>
          <a:off x="0" y="0"/>
          <a:ext cx="0" cy="0"/>
          <a:chOff x="0" y="0"/>
          <a:chExt cx="0" cy="0"/>
        </a:xfrm>
      </p:grpSpPr>
      <p:sp>
        <p:nvSpPr>
          <p:cNvPr id="62" name="Google Shape;62;p13"/>
          <p:cNvSpPr/>
          <p:nvPr/>
        </p:nvSpPr>
        <p:spPr>
          <a:xfrm>
            <a:off x="-25125" y="-25125"/>
            <a:ext cx="9169200" cy="3064800"/>
          </a:xfrm>
          <a:prstGeom prst="rect">
            <a:avLst/>
          </a:prstGeom>
          <a:solidFill>
            <a:srgbClr val="23A595"/>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Open Sans"/>
              <a:ea typeface="Open Sans"/>
              <a:cs typeface="Open Sans"/>
              <a:sym typeface="Open Sans"/>
            </a:endParaRPr>
          </a:p>
        </p:txBody>
      </p:sp>
      <p:cxnSp>
        <p:nvCxnSpPr>
          <p:cNvPr id="63" name="Google Shape;63;p13"/>
          <p:cNvCxnSpPr/>
          <p:nvPr/>
        </p:nvCxnSpPr>
        <p:spPr>
          <a:xfrm>
            <a:off x="4278300" y="2751163"/>
            <a:ext cx="587400" cy="0"/>
          </a:xfrm>
          <a:prstGeom prst="straightConnector1">
            <a:avLst/>
          </a:prstGeom>
          <a:noFill/>
          <a:ln cap="flat" cmpd="sng" w="76200">
            <a:solidFill>
              <a:srgbClr val="490F52"/>
            </a:solidFill>
            <a:prstDash val="solid"/>
            <a:round/>
            <a:headEnd len="sm" w="sm" type="none"/>
            <a:tailEnd len="sm" w="sm" type="none"/>
          </a:ln>
        </p:spPr>
      </p:cxnSp>
      <p:sp>
        <p:nvSpPr>
          <p:cNvPr id="64" name="Google Shape;64;p13"/>
          <p:cNvSpPr txBox="1"/>
          <p:nvPr>
            <p:ph type="ctrTitle"/>
          </p:nvPr>
        </p:nvSpPr>
        <p:spPr>
          <a:xfrm>
            <a:off x="311700" y="595975"/>
            <a:ext cx="8520600" cy="19578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rgbClr val="FFFFFF"/>
              </a:buClr>
              <a:buSzPts val="5400"/>
              <a:buFont typeface="Open Sans ExtraBold"/>
              <a:buNone/>
              <a:defRPr b="1" sz="5400">
                <a:solidFill>
                  <a:srgbClr val="FFFFFF"/>
                </a:solidFill>
                <a:latin typeface="Open Sans ExtraBold"/>
                <a:ea typeface="Open Sans ExtraBold"/>
                <a:cs typeface="Open Sans ExtraBold"/>
                <a:sym typeface="Open Sans ExtraBold"/>
              </a:defRPr>
            </a:lvl1pPr>
            <a:lvl2pPr lvl="1" algn="ctr">
              <a:lnSpc>
                <a:spcPct val="100000"/>
              </a:lnSpc>
              <a:spcBef>
                <a:spcPts val="0"/>
              </a:spcBef>
              <a:spcAft>
                <a:spcPts val="0"/>
              </a:spcAft>
              <a:buSzPts val="5400"/>
              <a:buNone/>
              <a:defRPr sz="5400"/>
            </a:lvl2pPr>
            <a:lvl3pPr lvl="2" algn="ctr">
              <a:lnSpc>
                <a:spcPct val="100000"/>
              </a:lnSpc>
              <a:spcBef>
                <a:spcPts val="0"/>
              </a:spcBef>
              <a:spcAft>
                <a:spcPts val="0"/>
              </a:spcAft>
              <a:buSzPts val="5400"/>
              <a:buNone/>
              <a:defRPr sz="5400"/>
            </a:lvl3pPr>
            <a:lvl4pPr lvl="3" algn="ctr">
              <a:lnSpc>
                <a:spcPct val="100000"/>
              </a:lnSpc>
              <a:spcBef>
                <a:spcPts val="0"/>
              </a:spcBef>
              <a:spcAft>
                <a:spcPts val="0"/>
              </a:spcAft>
              <a:buSzPts val="5400"/>
              <a:buNone/>
              <a:defRPr sz="5400"/>
            </a:lvl4pPr>
            <a:lvl5pPr lvl="4" algn="ctr">
              <a:lnSpc>
                <a:spcPct val="100000"/>
              </a:lnSpc>
              <a:spcBef>
                <a:spcPts val="0"/>
              </a:spcBef>
              <a:spcAft>
                <a:spcPts val="0"/>
              </a:spcAft>
              <a:buSzPts val="5400"/>
              <a:buNone/>
              <a:defRPr sz="5400"/>
            </a:lvl5pPr>
            <a:lvl6pPr lvl="5" algn="ctr">
              <a:lnSpc>
                <a:spcPct val="100000"/>
              </a:lnSpc>
              <a:spcBef>
                <a:spcPts val="0"/>
              </a:spcBef>
              <a:spcAft>
                <a:spcPts val="0"/>
              </a:spcAft>
              <a:buSzPts val="5400"/>
              <a:buNone/>
              <a:defRPr sz="5400"/>
            </a:lvl6pPr>
            <a:lvl7pPr lvl="6" algn="ctr">
              <a:lnSpc>
                <a:spcPct val="100000"/>
              </a:lnSpc>
              <a:spcBef>
                <a:spcPts val="0"/>
              </a:spcBef>
              <a:spcAft>
                <a:spcPts val="0"/>
              </a:spcAft>
              <a:buSzPts val="5400"/>
              <a:buNone/>
              <a:defRPr sz="5400"/>
            </a:lvl7pPr>
            <a:lvl8pPr lvl="7" algn="ctr">
              <a:lnSpc>
                <a:spcPct val="100000"/>
              </a:lnSpc>
              <a:spcBef>
                <a:spcPts val="0"/>
              </a:spcBef>
              <a:spcAft>
                <a:spcPts val="0"/>
              </a:spcAft>
              <a:buSzPts val="5400"/>
              <a:buNone/>
              <a:defRPr sz="5400"/>
            </a:lvl8pPr>
            <a:lvl9pPr lvl="8" algn="ctr">
              <a:lnSpc>
                <a:spcPct val="100000"/>
              </a:lnSpc>
              <a:spcBef>
                <a:spcPts val="0"/>
              </a:spcBef>
              <a:spcAft>
                <a:spcPts val="0"/>
              </a:spcAft>
              <a:buSzPts val="5400"/>
              <a:buNone/>
              <a:defRPr sz="5400"/>
            </a:lvl9pPr>
          </a:lstStyle>
          <a:p/>
        </p:txBody>
      </p:sp>
      <p:sp>
        <p:nvSpPr>
          <p:cNvPr id="65" name="Google Shape;65;p13"/>
          <p:cNvSpPr txBox="1"/>
          <p:nvPr>
            <p:ph idx="1" type="subTitle"/>
          </p:nvPr>
        </p:nvSpPr>
        <p:spPr>
          <a:xfrm>
            <a:off x="311700" y="3580323"/>
            <a:ext cx="8520600" cy="7335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p:txBody>
      </p:sp>
      <p:sp>
        <p:nvSpPr>
          <p:cNvPr id="66" name="Google Shape;66;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pic>
        <p:nvPicPr>
          <p:cNvPr id="67" name="Google Shape;67;p13"/>
          <p:cNvPicPr preferRelativeResize="0"/>
          <p:nvPr/>
        </p:nvPicPr>
        <p:blipFill rotWithShape="1">
          <a:blip r:embed="rId2">
            <a:alphaModFix/>
          </a:blip>
          <a:srcRect b="0" l="0" r="0" t="0"/>
          <a:stretch/>
        </p:blipFill>
        <p:spPr>
          <a:xfrm>
            <a:off x="113050" y="4511376"/>
            <a:ext cx="2177562" cy="545450"/>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8" name="Shape 68"/>
        <p:cNvGrpSpPr/>
        <p:nvPr/>
      </p:nvGrpSpPr>
      <p:grpSpPr>
        <a:xfrm>
          <a:off x="0" y="0"/>
          <a:ext cx="0" cy="0"/>
          <a:chOff x="0" y="0"/>
          <a:chExt cx="0" cy="0"/>
        </a:xfrm>
      </p:grpSpPr>
      <p:sp>
        <p:nvSpPr>
          <p:cNvPr id="69" name="Google Shape;69;p1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p:txBody>
      </p:sp>
      <p:sp>
        <p:nvSpPr>
          <p:cNvPr id="70" name="Google Shape;70;p1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A">
  <p:cSld name="MAIN_POINT">
    <p:bg>
      <p:bgPr>
        <a:solidFill>
          <a:srgbClr val="490F52"/>
        </a:solidFill>
      </p:bgPr>
    </p:bg>
    <p:spTree>
      <p:nvGrpSpPr>
        <p:cNvPr id="71" name="Shape 71"/>
        <p:cNvGrpSpPr/>
        <p:nvPr/>
      </p:nvGrpSpPr>
      <p:grpSpPr>
        <a:xfrm>
          <a:off x="0" y="0"/>
          <a:ext cx="0" cy="0"/>
          <a:chOff x="0" y="0"/>
          <a:chExt cx="0" cy="0"/>
        </a:xfrm>
      </p:grpSpPr>
      <p:sp>
        <p:nvSpPr>
          <p:cNvPr id="72" name="Google Shape;72;p18"/>
          <p:cNvSpPr txBox="1"/>
          <p:nvPr>
            <p:ph type="title"/>
          </p:nvPr>
        </p:nvSpPr>
        <p:spPr>
          <a:xfrm>
            <a:off x="490250" y="526350"/>
            <a:ext cx="5683800" cy="4090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Clr>
                <a:schemeClr val="lt1"/>
              </a:buClr>
              <a:buSzPts val="4800"/>
              <a:buNone/>
              <a:defRPr sz="4800">
                <a:solidFill>
                  <a:schemeClr val="lt1"/>
                </a:solidFill>
              </a:defRPr>
            </a:lvl1pPr>
            <a:lvl2pPr lvl="1"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2pPr>
            <a:lvl3pPr lvl="2"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3pPr>
            <a:lvl4pPr lvl="3"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4pPr>
            <a:lvl5pPr lvl="4"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5pPr>
            <a:lvl6pPr lvl="5"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6pPr>
            <a:lvl7pPr lvl="6"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7pPr>
            <a:lvl8pPr lvl="7"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8pPr>
            <a:lvl9pPr lvl="8"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9pPr>
          </a:lstStyle>
          <a:p/>
        </p:txBody>
      </p:sp>
      <p:sp>
        <p:nvSpPr>
          <p:cNvPr id="73" name="Google Shape;73;p1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1pPr>
            <a:lvl2pPr indent="0" lvl="1"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2pPr>
            <a:lvl3pPr indent="0" lvl="2"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3pPr>
            <a:lvl4pPr indent="0" lvl="3"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4pPr>
            <a:lvl5pPr indent="0" lvl="4"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5pPr>
            <a:lvl6pPr indent="0" lvl="5"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6pPr>
            <a:lvl7pPr indent="0" lvl="6"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7pPr>
            <a:lvl8pPr indent="0" lvl="7"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8pPr>
            <a:lvl9pPr indent="0" lvl="8"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B">
  <p:cSld name="MAIN_POINT_1">
    <p:bg>
      <p:bgPr>
        <a:solidFill>
          <a:srgbClr val="23A595"/>
        </a:solidFill>
      </p:bgPr>
    </p:bg>
    <p:spTree>
      <p:nvGrpSpPr>
        <p:cNvPr id="74" name="Shape 74"/>
        <p:cNvGrpSpPr/>
        <p:nvPr/>
      </p:nvGrpSpPr>
      <p:grpSpPr>
        <a:xfrm>
          <a:off x="0" y="0"/>
          <a:ext cx="0" cy="0"/>
          <a:chOff x="0" y="0"/>
          <a:chExt cx="0" cy="0"/>
        </a:xfrm>
      </p:grpSpPr>
      <p:sp>
        <p:nvSpPr>
          <p:cNvPr id="75" name="Google Shape;75;p19"/>
          <p:cNvSpPr txBox="1"/>
          <p:nvPr>
            <p:ph type="title"/>
          </p:nvPr>
        </p:nvSpPr>
        <p:spPr>
          <a:xfrm>
            <a:off x="490250" y="526350"/>
            <a:ext cx="5683800" cy="4090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Clr>
                <a:schemeClr val="lt1"/>
              </a:buClr>
              <a:buSzPts val="4800"/>
              <a:buNone/>
              <a:defRPr sz="4800">
                <a:solidFill>
                  <a:schemeClr val="lt1"/>
                </a:solidFill>
              </a:defRPr>
            </a:lvl1pPr>
            <a:lvl2pPr lvl="1"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2pPr>
            <a:lvl3pPr lvl="2"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3pPr>
            <a:lvl4pPr lvl="3"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4pPr>
            <a:lvl5pPr lvl="4"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5pPr>
            <a:lvl6pPr lvl="5"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6pPr>
            <a:lvl7pPr lvl="6"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7pPr>
            <a:lvl8pPr lvl="7"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8pPr>
            <a:lvl9pPr lvl="8"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9pPr>
          </a:lstStyle>
          <a:p/>
        </p:txBody>
      </p:sp>
      <p:sp>
        <p:nvSpPr>
          <p:cNvPr id="76" name="Google Shape;76;p1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1pPr>
            <a:lvl2pPr indent="0" lvl="1"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2pPr>
            <a:lvl3pPr indent="0" lvl="2"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3pPr>
            <a:lvl4pPr indent="0" lvl="3"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4pPr>
            <a:lvl5pPr indent="0" lvl="4"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5pPr>
            <a:lvl6pPr indent="0" lvl="5"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6pPr>
            <a:lvl7pPr indent="0" lvl="6"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7pPr>
            <a:lvl8pPr indent="0" lvl="7"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8pPr>
            <a:lvl9pPr indent="0" lvl="8"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B">
  <p:cSld name="SECTION_TITLE_AND_DESCRIPTION_1">
    <p:spTree>
      <p:nvGrpSpPr>
        <p:cNvPr id="77" name="Shape 77"/>
        <p:cNvGrpSpPr/>
        <p:nvPr/>
      </p:nvGrpSpPr>
      <p:grpSpPr>
        <a:xfrm>
          <a:off x="0" y="0"/>
          <a:ext cx="0" cy="0"/>
          <a:chOff x="0" y="0"/>
          <a:chExt cx="0" cy="0"/>
        </a:xfrm>
      </p:grpSpPr>
      <p:sp>
        <p:nvSpPr>
          <p:cNvPr id="78" name="Google Shape;78;p20"/>
          <p:cNvSpPr/>
          <p:nvPr/>
        </p:nvSpPr>
        <p:spPr>
          <a:xfrm>
            <a:off x="4572000" y="0"/>
            <a:ext cx="4572000" cy="5143500"/>
          </a:xfrm>
          <a:prstGeom prst="rect">
            <a:avLst/>
          </a:prstGeom>
          <a:solidFill>
            <a:srgbClr val="23A59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79" name="Google Shape;79;p20"/>
          <p:cNvCxnSpPr/>
          <p:nvPr/>
        </p:nvCxnSpPr>
        <p:spPr>
          <a:xfrm>
            <a:off x="5029675" y="4495500"/>
            <a:ext cx="468300" cy="0"/>
          </a:xfrm>
          <a:prstGeom prst="straightConnector1">
            <a:avLst/>
          </a:prstGeom>
          <a:noFill/>
          <a:ln cap="flat" cmpd="sng" w="28575">
            <a:solidFill>
              <a:schemeClr val="lt1"/>
            </a:solidFill>
            <a:prstDash val="solid"/>
            <a:round/>
            <a:headEnd len="sm" w="sm" type="none"/>
            <a:tailEnd len="sm" w="sm" type="none"/>
          </a:ln>
        </p:spPr>
      </p:cxnSp>
      <p:sp>
        <p:nvSpPr>
          <p:cNvPr id="80" name="Google Shape;80;p20"/>
          <p:cNvSpPr txBox="1"/>
          <p:nvPr>
            <p:ph type="title"/>
          </p:nvPr>
        </p:nvSpPr>
        <p:spPr>
          <a:xfrm>
            <a:off x="265500" y="1375599"/>
            <a:ext cx="4045200" cy="15519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3800"/>
              <a:buNone/>
              <a:defRPr sz="3800"/>
            </a:lvl1pPr>
            <a:lvl2pPr lvl="1" algn="ctr">
              <a:lnSpc>
                <a:spcPct val="100000"/>
              </a:lnSpc>
              <a:spcBef>
                <a:spcPts val="0"/>
              </a:spcBef>
              <a:spcAft>
                <a:spcPts val="0"/>
              </a:spcAft>
              <a:buSzPts val="3800"/>
              <a:buNone/>
              <a:defRPr sz="3800"/>
            </a:lvl2pPr>
            <a:lvl3pPr lvl="2" algn="ctr">
              <a:lnSpc>
                <a:spcPct val="100000"/>
              </a:lnSpc>
              <a:spcBef>
                <a:spcPts val="0"/>
              </a:spcBef>
              <a:spcAft>
                <a:spcPts val="0"/>
              </a:spcAft>
              <a:buSzPts val="3800"/>
              <a:buNone/>
              <a:defRPr sz="3800"/>
            </a:lvl3pPr>
            <a:lvl4pPr lvl="3" algn="ctr">
              <a:lnSpc>
                <a:spcPct val="100000"/>
              </a:lnSpc>
              <a:spcBef>
                <a:spcPts val="0"/>
              </a:spcBef>
              <a:spcAft>
                <a:spcPts val="0"/>
              </a:spcAft>
              <a:buSzPts val="3800"/>
              <a:buNone/>
              <a:defRPr sz="3800"/>
            </a:lvl4pPr>
            <a:lvl5pPr lvl="4" algn="ctr">
              <a:lnSpc>
                <a:spcPct val="100000"/>
              </a:lnSpc>
              <a:spcBef>
                <a:spcPts val="0"/>
              </a:spcBef>
              <a:spcAft>
                <a:spcPts val="0"/>
              </a:spcAft>
              <a:buSzPts val="3800"/>
              <a:buNone/>
              <a:defRPr sz="3800"/>
            </a:lvl5pPr>
            <a:lvl6pPr lvl="5" algn="ctr">
              <a:lnSpc>
                <a:spcPct val="100000"/>
              </a:lnSpc>
              <a:spcBef>
                <a:spcPts val="0"/>
              </a:spcBef>
              <a:spcAft>
                <a:spcPts val="0"/>
              </a:spcAft>
              <a:buSzPts val="3800"/>
              <a:buNone/>
              <a:defRPr sz="3800"/>
            </a:lvl6pPr>
            <a:lvl7pPr lvl="6" algn="ctr">
              <a:lnSpc>
                <a:spcPct val="100000"/>
              </a:lnSpc>
              <a:spcBef>
                <a:spcPts val="0"/>
              </a:spcBef>
              <a:spcAft>
                <a:spcPts val="0"/>
              </a:spcAft>
              <a:buSzPts val="3800"/>
              <a:buNone/>
              <a:defRPr sz="3800"/>
            </a:lvl7pPr>
            <a:lvl8pPr lvl="7" algn="ctr">
              <a:lnSpc>
                <a:spcPct val="100000"/>
              </a:lnSpc>
              <a:spcBef>
                <a:spcPts val="0"/>
              </a:spcBef>
              <a:spcAft>
                <a:spcPts val="0"/>
              </a:spcAft>
              <a:buSzPts val="3800"/>
              <a:buNone/>
              <a:defRPr sz="3800"/>
            </a:lvl8pPr>
            <a:lvl9pPr lvl="8" algn="ctr">
              <a:lnSpc>
                <a:spcPct val="100000"/>
              </a:lnSpc>
              <a:spcBef>
                <a:spcPts val="0"/>
              </a:spcBef>
              <a:spcAft>
                <a:spcPts val="0"/>
              </a:spcAft>
              <a:buSzPts val="3800"/>
              <a:buNone/>
              <a:defRPr sz="3800"/>
            </a:lvl9pPr>
          </a:lstStyle>
          <a:p/>
        </p:txBody>
      </p:sp>
      <p:sp>
        <p:nvSpPr>
          <p:cNvPr id="81" name="Google Shape;81;p20"/>
          <p:cNvSpPr txBox="1"/>
          <p:nvPr>
            <p:ph idx="1" type="subTitle"/>
          </p:nvPr>
        </p:nvSpPr>
        <p:spPr>
          <a:xfrm>
            <a:off x="265500" y="2981125"/>
            <a:ext cx="4045200" cy="13455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1600"/>
              <a:buNone/>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p:txBody>
      </p:sp>
      <p:sp>
        <p:nvSpPr>
          <p:cNvPr id="82" name="Google Shape;82;p20"/>
          <p:cNvSpPr txBox="1"/>
          <p:nvPr>
            <p:ph idx="2" type="body"/>
          </p:nvPr>
        </p:nvSpPr>
        <p:spPr>
          <a:xfrm>
            <a:off x="4939500" y="724200"/>
            <a:ext cx="3837000" cy="3695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SzPts val="1800"/>
              <a:buChar char="●"/>
              <a:defRPr sz="1800"/>
            </a:lvl1pPr>
            <a:lvl2pPr indent="-342900" lvl="1" marL="914400" algn="l">
              <a:lnSpc>
                <a:spcPct val="115000"/>
              </a:lnSpc>
              <a:spcBef>
                <a:spcPts val="0"/>
              </a:spcBef>
              <a:spcAft>
                <a:spcPts val="0"/>
              </a:spcAft>
              <a:buSzPts val="1800"/>
              <a:buChar char="○"/>
              <a:defRPr sz="1800"/>
            </a:lvl2pPr>
            <a:lvl3pPr indent="-342900" lvl="2" marL="1371600" algn="l">
              <a:lnSpc>
                <a:spcPct val="115000"/>
              </a:lnSpc>
              <a:spcBef>
                <a:spcPts val="0"/>
              </a:spcBef>
              <a:spcAft>
                <a:spcPts val="0"/>
              </a:spcAft>
              <a:buSzPts val="1800"/>
              <a:buChar char="■"/>
              <a:defRPr sz="1800"/>
            </a:lvl3pPr>
            <a:lvl4pPr indent="-342900" lvl="3" marL="1828800" algn="l">
              <a:lnSpc>
                <a:spcPct val="115000"/>
              </a:lnSpc>
              <a:spcBef>
                <a:spcPts val="0"/>
              </a:spcBef>
              <a:spcAft>
                <a:spcPts val="0"/>
              </a:spcAft>
              <a:buSzPts val="1800"/>
              <a:buChar char="●"/>
              <a:defRPr sz="1800"/>
            </a:lvl4pPr>
            <a:lvl5pPr indent="-342900" lvl="4" marL="2286000" algn="l">
              <a:lnSpc>
                <a:spcPct val="115000"/>
              </a:lnSpc>
              <a:spcBef>
                <a:spcPts val="0"/>
              </a:spcBef>
              <a:spcAft>
                <a:spcPts val="0"/>
              </a:spcAft>
              <a:buSzPts val="1800"/>
              <a:buChar char="○"/>
              <a:defRPr sz="1800"/>
            </a:lvl5pPr>
            <a:lvl6pPr indent="-355600" lvl="5" marL="2743200" algn="l">
              <a:lnSpc>
                <a:spcPct val="115000"/>
              </a:lnSpc>
              <a:spcBef>
                <a:spcPts val="0"/>
              </a:spcBef>
              <a:spcAft>
                <a:spcPts val="0"/>
              </a:spcAft>
              <a:buSzPts val="2000"/>
              <a:buChar char="■"/>
              <a:defRPr sz="1800"/>
            </a:lvl6pPr>
            <a:lvl7pPr indent="-342900" lvl="6" marL="3200400" algn="l">
              <a:lnSpc>
                <a:spcPct val="115000"/>
              </a:lnSpc>
              <a:spcBef>
                <a:spcPts val="0"/>
              </a:spcBef>
              <a:spcAft>
                <a:spcPts val="0"/>
              </a:spcAft>
              <a:buSzPts val="1800"/>
              <a:buChar char="●"/>
              <a:defRPr sz="1800"/>
            </a:lvl7pPr>
            <a:lvl8pPr indent="-342900" lvl="7" marL="3657600" algn="l">
              <a:lnSpc>
                <a:spcPct val="115000"/>
              </a:lnSpc>
              <a:spcBef>
                <a:spcPts val="0"/>
              </a:spcBef>
              <a:spcAft>
                <a:spcPts val="0"/>
              </a:spcAft>
              <a:buSzPts val="1800"/>
              <a:buChar char="○"/>
              <a:defRPr sz="1800"/>
            </a:lvl8pPr>
            <a:lvl9pPr indent="-342900" lvl="8" marL="4114800" algn="l">
              <a:lnSpc>
                <a:spcPct val="115000"/>
              </a:lnSpc>
              <a:spcBef>
                <a:spcPts val="0"/>
              </a:spcBef>
              <a:spcAft>
                <a:spcPts val="0"/>
              </a:spcAft>
              <a:buSzPts val="1800"/>
              <a:buChar char="■"/>
              <a:defRPr sz="1800"/>
            </a:lvl9pPr>
          </a:lstStyle>
          <a:p/>
        </p:txBody>
      </p:sp>
      <p:sp>
        <p:nvSpPr>
          <p:cNvPr id="83" name="Google Shape;83;p2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1pPr>
            <a:lvl2pPr indent="0" lvl="1"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2pPr>
            <a:lvl3pPr indent="0" lvl="2"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3pPr>
            <a:lvl4pPr indent="0" lvl="3"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4pPr>
            <a:lvl5pPr indent="0" lvl="4"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5pPr>
            <a:lvl6pPr indent="0" lvl="5"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6pPr>
            <a:lvl7pPr indent="0" lvl="6"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7pPr>
            <a:lvl8pPr indent="0" lvl="7"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8pPr>
            <a:lvl9pPr indent="0" lvl="8"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84" name="Shape 84"/>
        <p:cNvGrpSpPr/>
        <p:nvPr/>
      </p:nvGrpSpPr>
      <p:grpSpPr>
        <a:xfrm>
          <a:off x="0" y="0"/>
          <a:ext cx="0" cy="0"/>
          <a:chOff x="0" y="0"/>
          <a:chExt cx="0" cy="0"/>
        </a:xfrm>
      </p:grpSpPr>
      <p:sp>
        <p:nvSpPr>
          <p:cNvPr id="85" name="Google Shape;85;p22"/>
          <p:cNvSpPr txBox="1"/>
          <p:nvPr>
            <p:ph idx="1" type="body"/>
          </p:nvPr>
        </p:nvSpPr>
        <p:spPr>
          <a:xfrm>
            <a:off x="319500" y="4233725"/>
            <a:ext cx="5998800" cy="5988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Clr>
                <a:srgbClr val="490F52"/>
              </a:buClr>
              <a:buSzPts val="1800"/>
              <a:buFont typeface="Open Sans ExtraBold"/>
              <a:buNone/>
              <a:defRPr b="1" sz="1800">
                <a:solidFill>
                  <a:srgbClr val="490F52"/>
                </a:solidFill>
                <a:latin typeface="Open Sans ExtraBold"/>
                <a:ea typeface="Open Sans ExtraBold"/>
                <a:cs typeface="Open Sans ExtraBold"/>
                <a:sym typeface="Open Sans ExtraBold"/>
              </a:defRPr>
            </a:lvl1pPr>
          </a:lstStyle>
          <a:p/>
        </p:txBody>
      </p:sp>
      <p:sp>
        <p:nvSpPr>
          <p:cNvPr id="86" name="Google Shape;86;p2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1">
  <p:cSld name="CAPTION_ONLY_2">
    <p:spTree>
      <p:nvGrpSpPr>
        <p:cNvPr id="87" name="Shape 87"/>
        <p:cNvGrpSpPr/>
        <p:nvPr/>
      </p:nvGrpSpPr>
      <p:grpSpPr>
        <a:xfrm>
          <a:off x="0" y="0"/>
          <a:ext cx="0" cy="0"/>
          <a:chOff x="0" y="0"/>
          <a:chExt cx="0" cy="0"/>
        </a:xfrm>
      </p:grpSpPr>
      <p:sp>
        <p:nvSpPr>
          <p:cNvPr id="88" name="Google Shape;88;p23"/>
          <p:cNvSpPr txBox="1"/>
          <p:nvPr>
            <p:ph idx="1" type="body"/>
          </p:nvPr>
        </p:nvSpPr>
        <p:spPr>
          <a:xfrm>
            <a:off x="319500" y="4233725"/>
            <a:ext cx="5998800" cy="5988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Clr>
                <a:srgbClr val="23A595"/>
              </a:buClr>
              <a:buSzPts val="1800"/>
              <a:buFont typeface="Open Sans ExtraBold"/>
              <a:buNone/>
              <a:defRPr b="1" sz="1800">
                <a:solidFill>
                  <a:srgbClr val="23A595"/>
                </a:solidFill>
                <a:latin typeface="Open Sans ExtraBold"/>
                <a:ea typeface="Open Sans ExtraBold"/>
                <a:cs typeface="Open Sans ExtraBold"/>
                <a:sym typeface="Open Sans ExtraBold"/>
              </a:defRPr>
            </a:lvl1pPr>
            <a:lvl2pPr indent="-330200" lvl="1" marL="914400" algn="l">
              <a:lnSpc>
                <a:spcPct val="115000"/>
              </a:lnSpc>
              <a:spcBef>
                <a:spcPts val="0"/>
              </a:spcBef>
              <a:spcAft>
                <a:spcPts val="0"/>
              </a:spcAft>
              <a:buSzPts val="1600"/>
              <a:buChar char="○"/>
              <a:defRPr/>
            </a:lvl2pPr>
            <a:lvl3pPr indent="-330200" lvl="2" marL="1371600" algn="l">
              <a:lnSpc>
                <a:spcPct val="115000"/>
              </a:lnSpc>
              <a:spcBef>
                <a:spcPts val="0"/>
              </a:spcBef>
              <a:spcAft>
                <a:spcPts val="0"/>
              </a:spcAft>
              <a:buSzPts val="1600"/>
              <a:buChar char="■"/>
              <a:defRPr/>
            </a:lvl3pPr>
            <a:lvl4pPr indent="-330200" lvl="3" marL="1828800" algn="l">
              <a:lnSpc>
                <a:spcPct val="115000"/>
              </a:lnSpc>
              <a:spcBef>
                <a:spcPts val="0"/>
              </a:spcBef>
              <a:spcAft>
                <a:spcPts val="0"/>
              </a:spcAft>
              <a:buSzPts val="1600"/>
              <a:buChar char="●"/>
              <a:defRPr/>
            </a:lvl4pPr>
            <a:lvl5pPr indent="-330200" lvl="4" marL="2286000" algn="l">
              <a:lnSpc>
                <a:spcPct val="115000"/>
              </a:lnSpc>
              <a:spcBef>
                <a:spcPts val="0"/>
              </a:spcBef>
              <a:spcAft>
                <a:spcPts val="0"/>
              </a:spcAft>
              <a:buSzPts val="1600"/>
              <a:buChar char="○"/>
              <a:defRPr/>
            </a:lvl5pPr>
            <a:lvl6pPr indent="-330200" lvl="5" marL="2743200" algn="l">
              <a:lnSpc>
                <a:spcPct val="115000"/>
              </a:lnSpc>
              <a:spcBef>
                <a:spcPts val="0"/>
              </a:spcBef>
              <a:spcAft>
                <a:spcPts val="0"/>
              </a:spcAft>
              <a:buSzPts val="1600"/>
              <a:buChar char="■"/>
              <a:defRPr/>
            </a:lvl6pPr>
            <a:lvl7pPr indent="-330200" lvl="6" marL="3200400" algn="l">
              <a:lnSpc>
                <a:spcPct val="115000"/>
              </a:lnSpc>
              <a:spcBef>
                <a:spcPts val="0"/>
              </a:spcBef>
              <a:spcAft>
                <a:spcPts val="0"/>
              </a:spcAft>
              <a:buSzPts val="1600"/>
              <a:buChar char="●"/>
              <a:defRPr/>
            </a:lvl7pPr>
            <a:lvl8pPr indent="-330200" lvl="7" marL="3657600" algn="l">
              <a:lnSpc>
                <a:spcPct val="115000"/>
              </a:lnSpc>
              <a:spcBef>
                <a:spcPts val="0"/>
              </a:spcBef>
              <a:spcAft>
                <a:spcPts val="0"/>
              </a:spcAft>
              <a:buSzPts val="1600"/>
              <a:buChar char="○"/>
              <a:defRPr/>
            </a:lvl8pPr>
            <a:lvl9pPr indent="-330200" lvl="8" marL="4114800" algn="l">
              <a:lnSpc>
                <a:spcPct val="115000"/>
              </a:lnSpc>
              <a:spcBef>
                <a:spcPts val="0"/>
              </a:spcBef>
              <a:spcAft>
                <a:spcPts val="0"/>
              </a:spcAft>
              <a:buSzPts val="1600"/>
              <a:buChar char="■"/>
              <a:defRPr/>
            </a:lvl9pPr>
          </a:lstStyle>
          <a:p/>
        </p:txBody>
      </p:sp>
      <p:sp>
        <p:nvSpPr>
          <p:cNvPr id="89" name="Google Shape;89;p2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90" name="Shape 90"/>
        <p:cNvGrpSpPr/>
        <p:nvPr/>
      </p:nvGrpSpPr>
      <p:grpSpPr>
        <a:xfrm>
          <a:off x="0" y="0"/>
          <a:ext cx="0" cy="0"/>
          <a:chOff x="0" y="0"/>
          <a:chExt cx="0" cy="0"/>
        </a:xfrm>
      </p:grpSpPr>
      <p:sp>
        <p:nvSpPr>
          <p:cNvPr id="91" name="Google Shape;91;p25"/>
          <p:cNvSpPr txBox="1"/>
          <p:nvPr>
            <p:ph hasCustomPrompt="1" type="title"/>
          </p:nvPr>
        </p:nvSpPr>
        <p:spPr>
          <a:xfrm>
            <a:off x="374500" y="225900"/>
            <a:ext cx="8520600" cy="19800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Clr>
                <a:srgbClr val="23A595"/>
              </a:buClr>
              <a:buSzPts val="11000"/>
              <a:buNone/>
              <a:defRPr sz="11000">
                <a:solidFill>
                  <a:srgbClr val="23A595"/>
                </a:solidFill>
              </a:defRPr>
            </a:lvl1pPr>
            <a:lvl2pPr lvl="1" algn="ctr">
              <a:lnSpc>
                <a:spcPct val="100000"/>
              </a:lnSpc>
              <a:spcBef>
                <a:spcPts val="0"/>
              </a:spcBef>
              <a:spcAft>
                <a:spcPts val="0"/>
              </a:spcAft>
              <a:buClr>
                <a:schemeClr val="dk1"/>
              </a:buClr>
              <a:buSzPts val="11000"/>
              <a:buNone/>
              <a:defRPr sz="11000">
                <a:solidFill>
                  <a:schemeClr val="dk1"/>
                </a:solidFill>
              </a:defRPr>
            </a:lvl2pPr>
            <a:lvl3pPr lvl="2" algn="ctr">
              <a:lnSpc>
                <a:spcPct val="100000"/>
              </a:lnSpc>
              <a:spcBef>
                <a:spcPts val="0"/>
              </a:spcBef>
              <a:spcAft>
                <a:spcPts val="0"/>
              </a:spcAft>
              <a:buClr>
                <a:schemeClr val="dk1"/>
              </a:buClr>
              <a:buSzPts val="11000"/>
              <a:buNone/>
              <a:defRPr sz="11000">
                <a:solidFill>
                  <a:schemeClr val="dk1"/>
                </a:solidFill>
              </a:defRPr>
            </a:lvl3pPr>
            <a:lvl4pPr lvl="3" algn="ctr">
              <a:lnSpc>
                <a:spcPct val="100000"/>
              </a:lnSpc>
              <a:spcBef>
                <a:spcPts val="0"/>
              </a:spcBef>
              <a:spcAft>
                <a:spcPts val="0"/>
              </a:spcAft>
              <a:buClr>
                <a:schemeClr val="dk1"/>
              </a:buClr>
              <a:buSzPts val="11000"/>
              <a:buNone/>
              <a:defRPr sz="11000">
                <a:solidFill>
                  <a:schemeClr val="dk1"/>
                </a:solidFill>
              </a:defRPr>
            </a:lvl4pPr>
            <a:lvl5pPr lvl="4" algn="ctr">
              <a:lnSpc>
                <a:spcPct val="100000"/>
              </a:lnSpc>
              <a:spcBef>
                <a:spcPts val="0"/>
              </a:spcBef>
              <a:spcAft>
                <a:spcPts val="0"/>
              </a:spcAft>
              <a:buClr>
                <a:schemeClr val="dk1"/>
              </a:buClr>
              <a:buSzPts val="11000"/>
              <a:buNone/>
              <a:defRPr sz="11000">
                <a:solidFill>
                  <a:schemeClr val="dk1"/>
                </a:solidFill>
              </a:defRPr>
            </a:lvl5pPr>
            <a:lvl6pPr lvl="5" algn="ctr">
              <a:lnSpc>
                <a:spcPct val="100000"/>
              </a:lnSpc>
              <a:spcBef>
                <a:spcPts val="0"/>
              </a:spcBef>
              <a:spcAft>
                <a:spcPts val="0"/>
              </a:spcAft>
              <a:buClr>
                <a:schemeClr val="dk1"/>
              </a:buClr>
              <a:buSzPts val="11000"/>
              <a:buNone/>
              <a:defRPr sz="11000">
                <a:solidFill>
                  <a:schemeClr val="dk1"/>
                </a:solidFill>
              </a:defRPr>
            </a:lvl6pPr>
            <a:lvl7pPr lvl="6" algn="ctr">
              <a:lnSpc>
                <a:spcPct val="100000"/>
              </a:lnSpc>
              <a:spcBef>
                <a:spcPts val="0"/>
              </a:spcBef>
              <a:spcAft>
                <a:spcPts val="0"/>
              </a:spcAft>
              <a:buClr>
                <a:schemeClr val="dk1"/>
              </a:buClr>
              <a:buSzPts val="11000"/>
              <a:buNone/>
              <a:defRPr sz="11000">
                <a:solidFill>
                  <a:schemeClr val="dk1"/>
                </a:solidFill>
              </a:defRPr>
            </a:lvl7pPr>
            <a:lvl8pPr lvl="7" algn="ctr">
              <a:lnSpc>
                <a:spcPct val="100000"/>
              </a:lnSpc>
              <a:spcBef>
                <a:spcPts val="0"/>
              </a:spcBef>
              <a:spcAft>
                <a:spcPts val="0"/>
              </a:spcAft>
              <a:buClr>
                <a:schemeClr val="dk1"/>
              </a:buClr>
              <a:buSzPts val="11000"/>
              <a:buNone/>
              <a:defRPr sz="11000">
                <a:solidFill>
                  <a:schemeClr val="dk1"/>
                </a:solidFill>
              </a:defRPr>
            </a:lvl8pPr>
            <a:lvl9pPr lvl="8" algn="ctr">
              <a:lnSpc>
                <a:spcPct val="100000"/>
              </a:lnSpc>
              <a:spcBef>
                <a:spcPts val="0"/>
              </a:spcBef>
              <a:spcAft>
                <a:spcPts val="0"/>
              </a:spcAft>
              <a:buClr>
                <a:schemeClr val="dk1"/>
              </a:buClr>
              <a:buSzPts val="11000"/>
              <a:buNone/>
              <a:defRPr sz="11000">
                <a:solidFill>
                  <a:schemeClr val="dk1"/>
                </a:solidFill>
              </a:defRPr>
            </a:lvl9pPr>
          </a:lstStyle>
          <a:p>
            <a:r>
              <a:t>xx%</a:t>
            </a:r>
          </a:p>
        </p:txBody>
      </p:sp>
      <p:sp>
        <p:nvSpPr>
          <p:cNvPr id="92" name="Google Shape;92;p2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
        <p:nvSpPr>
          <p:cNvPr id="93" name="Google Shape;93;p25"/>
          <p:cNvSpPr txBox="1"/>
          <p:nvPr>
            <p:ph idx="1" type="body"/>
          </p:nvPr>
        </p:nvSpPr>
        <p:spPr>
          <a:xfrm>
            <a:off x="160975" y="1892825"/>
            <a:ext cx="7450800" cy="3078000"/>
          </a:xfrm>
          <a:prstGeom prst="rect">
            <a:avLst/>
          </a:prstGeom>
          <a:noFill/>
          <a:ln>
            <a:noFill/>
          </a:ln>
        </p:spPr>
        <p:txBody>
          <a:bodyPr anchorCtr="0" anchor="t" bIns="91425" lIns="91425" spcFirstLastPara="1" rIns="91425" wrap="square" tIns="91425">
            <a:normAutofit/>
          </a:bodyPr>
          <a:lstStyle>
            <a:lvl1pPr indent="-330200" lvl="0" marL="457200" algn="l">
              <a:lnSpc>
                <a:spcPct val="115000"/>
              </a:lnSpc>
              <a:spcBef>
                <a:spcPts val="0"/>
              </a:spcBef>
              <a:spcAft>
                <a:spcPts val="0"/>
              </a:spcAft>
              <a:buSzPts val="1600"/>
              <a:buChar char="●"/>
              <a:defRPr/>
            </a:lvl1pPr>
            <a:lvl2pPr indent="-330200" lvl="1" marL="914400" algn="l">
              <a:lnSpc>
                <a:spcPct val="115000"/>
              </a:lnSpc>
              <a:spcBef>
                <a:spcPts val="0"/>
              </a:spcBef>
              <a:spcAft>
                <a:spcPts val="0"/>
              </a:spcAft>
              <a:buSzPts val="1600"/>
              <a:buChar char="○"/>
              <a:defRPr/>
            </a:lvl2pPr>
            <a:lvl3pPr indent="-330200" lvl="2" marL="1371600" algn="l">
              <a:lnSpc>
                <a:spcPct val="115000"/>
              </a:lnSpc>
              <a:spcBef>
                <a:spcPts val="0"/>
              </a:spcBef>
              <a:spcAft>
                <a:spcPts val="0"/>
              </a:spcAft>
              <a:buSzPts val="1600"/>
              <a:buChar char="■"/>
              <a:defRPr/>
            </a:lvl3pPr>
            <a:lvl4pPr indent="-330200" lvl="3" marL="1828800" algn="l">
              <a:lnSpc>
                <a:spcPct val="115000"/>
              </a:lnSpc>
              <a:spcBef>
                <a:spcPts val="0"/>
              </a:spcBef>
              <a:spcAft>
                <a:spcPts val="0"/>
              </a:spcAft>
              <a:buSzPts val="1600"/>
              <a:buChar char="●"/>
              <a:defRPr/>
            </a:lvl4pPr>
            <a:lvl5pPr indent="-330200" lvl="4" marL="2286000" algn="l">
              <a:lnSpc>
                <a:spcPct val="115000"/>
              </a:lnSpc>
              <a:spcBef>
                <a:spcPts val="0"/>
              </a:spcBef>
              <a:spcAft>
                <a:spcPts val="0"/>
              </a:spcAft>
              <a:buSzPts val="1600"/>
              <a:buChar char="○"/>
              <a:defRPr/>
            </a:lvl5pPr>
            <a:lvl6pPr indent="-330200" lvl="5" marL="2743200" algn="l">
              <a:lnSpc>
                <a:spcPct val="115000"/>
              </a:lnSpc>
              <a:spcBef>
                <a:spcPts val="0"/>
              </a:spcBef>
              <a:spcAft>
                <a:spcPts val="0"/>
              </a:spcAft>
              <a:buSzPts val="1600"/>
              <a:buChar char="■"/>
              <a:defRPr/>
            </a:lvl6pPr>
            <a:lvl7pPr indent="-330200" lvl="6" marL="3200400" algn="l">
              <a:lnSpc>
                <a:spcPct val="115000"/>
              </a:lnSpc>
              <a:spcBef>
                <a:spcPts val="0"/>
              </a:spcBef>
              <a:spcAft>
                <a:spcPts val="0"/>
              </a:spcAft>
              <a:buSzPts val="1600"/>
              <a:buChar char="●"/>
              <a:defRPr/>
            </a:lvl7pPr>
            <a:lvl8pPr indent="-330200" lvl="7" marL="3657600" algn="l">
              <a:lnSpc>
                <a:spcPct val="115000"/>
              </a:lnSpc>
              <a:spcBef>
                <a:spcPts val="0"/>
              </a:spcBef>
              <a:spcAft>
                <a:spcPts val="0"/>
              </a:spcAft>
              <a:buSzPts val="1600"/>
              <a:buChar char="○"/>
              <a:defRPr/>
            </a:lvl8pPr>
            <a:lvl9pPr indent="-330200" lvl="8" marL="4114800" algn="l">
              <a:lnSpc>
                <a:spcPct val="115000"/>
              </a:lnSpc>
              <a:spcBef>
                <a:spcPts val="0"/>
              </a:spcBef>
              <a:spcAft>
                <a:spcPts val="0"/>
              </a:spcAft>
              <a:buSzPts val="1600"/>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A">
  <p:cSld name="SECTION_TITLE_AND_DESCRIPTION">
    <p:spTree>
      <p:nvGrpSpPr>
        <p:cNvPr id="16" name="Shape 16"/>
        <p:cNvGrpSpPr/>
        <p:nvPr/>
      </p:nvGrpSpPr>
      <p:grpSpPr>
        <a:xfrm>
          <a:off x="0" y="0"/>
          <a:ext cx="0" cy="0"/>
          <a:chOff x="0" y="0"/>
          <a:chExt cx="0" cy="0"/>
        </a:xfrm>
      </p:grpSpPr>
      <p:sp>
        <p:nvSpPr>
          <p:cNvPr id="17" name="Google Shape;17;p8"/>
          <p:cNvSpPr/>
          <p:nvPr/>
        </p:nvSpPr>
        <p:spPr>
          <a:xfrm>
            <a:off x="4572000" y="100"/>
            <a:ext cx="4572000" cy="5143500"/>
          </a:xfrm>
          <a:prstGeom prst="rect">
            <a:avLst/>
          </a:prstGeom>
          <a:solidFill>
            <a:srgbClr val="490F5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18" name="Google Shape;18;p8"/>
          <p:cNvCxnSpPr/>
          <p:nvPr/>
        </p:nvCxnSpPr>
        <p:spPr>
          <a:xfrm>
            <a:off x="5029675" y="4495500"/>
            <a:ext cx="468300" cy="0"/>
          </a:xfrm>
          <a:prstGeom prst="straightConnector1">
            <a:avLst/>
          </a:prstGeom>
          <a:noFill/>
          <a:ln cap="flat" cmpd="sng" w="28575">
            <a:solidFill>
              <a:schemeClr val="lt1"/>
            </a:solidFill>
            <a:prstDash val="solid"/>
            <a:round/>
            <a:headEnd len="sm" w="sm" type="none"/>
            <a:tailEnd len="sm" w="sm" type="none"/>
          </a:ln>
        </p:spPr>
      </p:cxnSp>
      <p:sp>
        <p:nvSpPr>
          <p:cNvPr id="19" name="Google Shape;19;p8"/>
          <p:cNvSpPr txBox="1"/>
          <p:nvPr>
            <p:ph type="title"/>
          </p:nvPr>
        </p:nvSpPr>
        <p:spPr>
          <a:xfrm>
            <a:off x="265500" y="1375599"/>
            <a:ext cx="4045200" cy="15519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rgbClr val="23A595"/>
              </a:buClr>
              <a:buSzPts val="3800"/>
              <a:buNone/>
              <a:defRPr sz="3800">
                <a:solidFill>
                  <a:srgbClr val="23A595"/>
                </a:solidFill>
              </a:defRPr>
            </a:lvl1pPr>
            <a:lvl2pPr lvl="1" algn="ctr">
              <a:lnSpc>
                <a:spcPct val="100000"/>
              </a:lnSpc>
              <a:spcBef>
                <a:spcPts val="0"/>
              </a:spcBef>
              <a:spcAft>
                <a:spcPts val="0"/>
              </a:spcAft>
              <a:buSzPts val="3800"/>
              <a:buNone/>
              <a:defRPr sz="3800"/>
            </a:lvl2pPr>
            <a:lvl3pPr lvl="2" algn="ctr">
              <a:lnSpc>
                <a:spcPct val="100000"/>
              </a:lnSpc>
              <a:spcBef>
                <a:spcPts val="0"/>
              </a:spcBef>
              <a:spcAft>
                <a:spcPts val="0"/>
              </a:spcAft>
              <a:buSzPts val="3800"/>
              <a:buNone/>
              <a:defRPr sz="3800"/>
            </a:lvl3pPr>
            <a:lvl4pPr lvl="3" algn="ctr">
              <a:lnSpc>
                <a:spcPct val="100000"/>
              </a:lnSpc>
              <a:spcBef>
                <a:spcPts val="0"/>
              </a:spcBef>
              <a:spcAft>
                <a:spcPts val="0"/>
              </a:spcAft>
              <a:buSzPts val="3800"/>
              <a:buNone/>
              <a:defRPr sz="3800"/>
            </a:lvl4pPr>
            <a:lvl5pPr lvl="4" algn="ctr">
              <a:lnSpc>
                <a:spcPct val="100000"/>
              </a:lnSpc>
              <a:spcBef>
                <a:spcPts val="0"/>
              </a:spcBef>
              <a:spcAft>
                <a:spcPts val="0"/>
              </a:spcAft>
              <a:buSzPts val="3800"/>
              <a:buNone/>
              <a:defRPr sz="3800"/>
            </a:lvl5pPr>
            <a:lvl6pPr lvl="5" algn="ctr">
              <a:lnSpc>
                <a:spcPct val="100000"/>
              </a:lnSpc>
              <a:spcBef>
                <a:spcPts val="0"/>
              </a:spcBef>
              <a:spcAft>
                <a:spcPts val="0"/>
              </a:spcAft>
              <a:buSzPts val="3800"/>
              <a:buNone/>
              <a:defRPr sz="3800"/>
            </a:lvl6pPr>
            <a:lvl7pPr lvl="6" algn="ctr">
              <a:lnSpc>
                <a:spcPct val="100000"/>
              </a:lnSpc>
              <a:spcBef>
                <a:spcPts val="0"/>
              </a:spcBef>
              <a:spcAft>
                <a:spcPts val="0"/>
              </a:spcAft>
              <a:buSzPts val="3800"/>
              <a:buNone/>
              <a:defRPr sz="3800"/>
            </a:lvl7pPr>
            <a:lvl8pPr lvl="7" algn="ctr">
              <a:lnSpc>
                <a:spcPct val="100000"/>
              </a:lnSpc>
              <a:spcBef>
                <a:spcPts val="0"/>
              </a:spcBef>
              <a:spcAft>
                <a:spcPts val="0"/>
              </a:spcAft>
              <a:buSzPts val="3800"/>
              <a:buNone/>
              <a:defRPr sz="3800"/>
            </a:lvl8pPr>
            <a:lvl9pPr lvl="8" algn="ctr">
              <a:lnSpc>
                <a:spcPct val="100000"/>
              </a:lnSpc>
              <a:spcBef>
                <a:spcPts val="0"/>
              </a:spcBef>
              <a:spcAft>
                <a:spcPts val="0"/>
              </a:spcAft>
              <a:buSzPts val="3800"/>
              <a:buNone/>
              <a:defRPr sz="3800"/>
            </a:lvl9pPr>
          </a:lstStyle>
          <a:p/>
        </p:txBody>
      </p:sp>
      <p:sp>
        <p:nvSpPr>
          <p:cNvPr id="20" name="Google Shape;20;p8"/>
          <p:cNvSpPr txBox="1"/>
          <p:nvPr>
            <p:ph idx="1" type="subTitle"/>
          </p:nvPr>
        </p:nvSpPr>
        <p:spPr>
          <a:xfrm>
            <a:off x="265500" y="2981125"/>
            <a:ext cx="4045200" cy="13455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1600"/>
              <a:buNone/>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p:txBody>
      </p:sp>
      <p:sp>
        <p:nvSpPr>
          <p:cNvPr id="21" name="Google Shape;21;p8"/>
          <p:cNvSpPr txBox="1"/>
          <p:nvPr>
            <p:ph idx="2" type="body"/>
          </p:nvPr>
        </p:nvSpPr>
        <p:spPr>
          <a:xfrm>
            <a:off x="4939500" y="724200"/>
            <a:ext cx="3837000" cy="3695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Clr>
                <a:schemeClr val="lt1"/>
              </a:buClr>
              <a:buSzPts val="1800"/>
              <a:buChar char="●"/>
              <a:defRPr sz="1800">
                <a:solidFill>
                  <a:schemeClr val="lt1"/>
                </a:solidFill>
              </a:defRPr>
            </a:lvl1pPr>
            <a:lvl2pPr indent="-342900" lvl="1" marL="914400" algn="l">
              <a:lnSpc>
                <a:spcPct val="115000"/>
              </a:lnSpc>
              <a:spcBef>
                <a:spcPts val="0"/>
              </a:spcBef>
              <a:spcAft>
                <a:spcPts val="0"/>
              </a:spcAft>
              <a:buClr>
                <a:schemeClr val="lt1"/>
              </a:buClr>
              <a:buSzPts val="1800"/>
              <a:buChar char="○"/>
              <a:defRPr sz="1800">
                <a:solidFill>
                  <a:schemeClr val="lt1"/>
                </a:solidFill>
              </a:defRPr>
            </a:lvl2pPr>
            <a:lvl3pPr indent="-342900" lvl="2" marL="1371600" algn="l">
              <a:lnSpc>
                <a:spcPct val="115000"/>
              </a:lnSpc>
              <a:spcBef>
                <a:spcPts val="0"/>
              </a:spcBef>
              <a:spcAft>
                <a:spcPts val="0"/>
              </a:spcAft>
              <a:buClr>
                <a:schemeClr val="lt1"/>
              </a:buClr>
              <a:buSzPts val="1800"/>
              <a:buChar char="■"/>
              <a:defRPr sz="1800">
                <a:solidFill>
                  <a:schemeClr val="lt1"/>
                </a:solidFill>
              </a:defRPr>
            </a:lvl3pPr>
            <a:lvl4pPr indent="-342900" lvl="3" marL="1828800" algn="l">
              <a:lnSpc>
                <a:spcPct val="115000"/>
              </a:lnSpc>
              <a:spcBef>
                <a:spcPts val="0"/>
              </a:spcBef>
              <a:spcAft>
                <a:spcPts val="0"/>
              </a:spcAft>
              <a:buClr>
                <a:schemeClr val="lt1"/>
              </a:buClr>
              <a:buSzPts val="1800"/>
              <a:buChar char="●"/>
              <a:defRPr sz="1800">
                <a:solidFill>
                  <a:schemeClr val="lt1"/>
                </a:solidFill>
              </a:defRPr>
            </a:lvl4pPr>
            <a:lvl5pPr indent="-342900" lvl="4" marL="2286000" algn="l">
              <a:lnSpc>
                <a:spcPct val="115000"/>
              </a:lnSpc>
              <a:spcBef>
                <a:spcPts val="0"/>
              </a:spcBef>
              <a:spcAft>
                <a:spcPts val="0"/>
              </a:spcAft>
              <a:buClr>
                <a:schemeClr val="lt1"/>
              </a:buClr>
              <a:buSzPts val="1800"/>
              <a:buChar char="○"/>
              <a:defRPr sz="1800">
                <a:solidFill>
                  <a:schemeClr val="lt1"/>
                </a:solidFill>
              </a:defRPr>
            </a:lvl5pPr>
            <a:lvl6pPr indent="-355600" lvl="5" marL="2743200" algn="l">
              <a:lnSpc>
                <a:spcPct val="115000"/>
              </a:lnSpc>
              <a:spcBef>
                <a:spcPts val="0"/>
              </a:spcBef>
              <a:spcAft>
                <a:spcPts val="0"/>
              </a:spcAft>
              <a:buClr>
                <a:schemeClr val="lt1"/>
              </a:buClr>
              <a:buSzPts val="2000"/>
              <a:buChar char="■"/>
              <a:defRPr sz="1800">
                <a:solidFill>
                  <a:schemeClr val="lt1"/>
                </a:solidFill>
              </a:defRPr>
            </a:lvl6pPr>
            <a:lvl7pPr indent="-342900" lvl="6" marL="3200400" algn="l">
              <a:lnSpc>
                <a:spcPct val="115000"/>
              </a:lnSpc>
              <a:spcBef>
                <a:spcPts val="0"/>
              </a:spcBef>
              <a:spcAft>
                <a:spcPts val="0"/>
              </a:spcAft>
              <a:buClr>
                <a:schemeClr val="lt1"/>
              </a:buClr>
              <a:buSzPts val="1800"/>
              <a:buChar char="●"/>
              <a:defRPr sz="1800">
                <a:solidFill>
                  <a:schemeClr val="lt1"/>
                </a:solidFill>
              </a:defRPr>
            </a:lvl7pPr>
            <a:lvl8pPr indent="-342900" lvl="7" marL="3657600" algn="l">
              <a:lnSpc>
                <a:spcPct val="115000"/>
              </a:lnSpc>
              <a:spcBef>
                <a:spcPts val="0"/>
              </a:spcBef>
              <a:spcAft>
                <a:spcPts val="0"/>
              </a:spcAft>
              <a:buClr>
                <a:schemeClr val="lt1"/>
              </a:buClr>
              <a:buSzPts val="1800"/>
              <a:buChar char="○"/>
              <a:defRPr sz="1800">
                <a:solidFill>
                  <a:schemeClr val="lt1"/>
                </a:solidFill>
              </a:defRPr>
            </a:lvl8pPr>
            <a:lvl9pPr indent="-342900" lvl="8" marL="4114800" algn="l">
              <a:lnSpc>
                <a:spcPct val="115000"/>
              </a:lnSpc>
              <a:spcBef>
                <a:spcPts val="0"/>
              </a:spcBef>
              <a:spcAft>
                <a:spcPts val="0"/>
              </a:spcAft>
              <a:buClr>
                <a:schemeClr val="lt1"/>
              </a:buClr>
              <a:buSzPts val="1800"/>
              <a:buChar char="■"/>
              <a:defRPr sz="1800">
                <a:solidFill>
                  <a:schemeClr val="lt1"/>
                </a:solidFill>
              </a:defRPr>
            </a:lvl9pPr>
          </a:lstStyle>
          <a:p/>
        </p:txBody>
      </p:sp>
      <p:sp>
        <p:nvSpPr>
          <p:cNvPr id="22" name="Google Shape;22;p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a:ea typeface="Open Sans"/>
                <a:cs typeface="Open Sans"/>
                <a:sym typeface="Open Sans"/>
              </a:defRPr>
            </a:lvl1pPr>
            <a:lvl2pPr indent="0" lvl="1"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a:ea typeface="Open Sans"/>
                <a:cs typeface="Open Sans"/>
                <a:sym typeface="Open Sans"/>
              </a:defRPr>
            </a:lvl2pPr>
            <a:lvl3pPr indent="0" lvl="2"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a:ea typeface="Open Sans"/>
                <a:cs typeface="Open Sans"/>
                <a:sym typeface="Open Sans"/>
              </a:defRPr>
            </a:lvl3pPr>
            <a:lvl4pPr indent="0" lvl="3"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a:ea typeface="Open Sans"/>
                <a:cs typeface="Open Sans"/>
                <a:sym typeface="Open Sans"/>
              </a:defRPr>
            </a:lvl4pPr>
            <a:lvl5pPr indent="0" lvl="4"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a:ea typeface="Open Sans"/>
                <a:cs typeface="Open Sans"/>
                <a:sym typeface="Open Sans"/>
              </a:defRPr>
            </a:lvl5pPr>
            <a:lvl6pPr indent="0" lvl="5"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a:ea typeface="Open Sans"/>
                <a:cs typeface="Open Sans"/>
                <a:sym typeface="Open Sans"/>
              </a:defRPr>
            </a:lvl6pPr>
            <a:lvl7pPr indent="0" lvl="6"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a:ea typeface="Open Sans"/>
                <a:cs typeface="Open Sans"/>
                <a:sym typeface="Open Sans"/>
              </a:defRPr>
            </a:lvl7pPr>
            <a:lvl8pPr indent="0" lvl="7"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a:ea typeface="Open Sans"/>
                <a:cs typeface="Open Sans"/>
                <a:sym typeface="Open Sans"/>
              </a:defRPr>
            </a:lvl8pPr>
            <a:lvl9pPr indent="0" lvl="8"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4" name="Shape 94"/>
        <p:cNvGrpSpPr/>
        <p:nvPr/>
      </p:nvGrpSpPr>
      <p:grpSpPr>
        <a:xfrm>
          <a:off x="0" y="0"/>
          <a:ext cx="0" cy="0"/>
          <a:chOff x="0" y="0"/>
          <a:chExt cx="0" cy="0"/>
        </a:xfrm>
      </p:grpSpPr>
      <p:pic>
        <p:nvPicPr>
          <p:cNvPr id="95" name="Google Shape;95;p26"/>
          <p:cNvPicPr preferRelativeResize="0"/>
          <p:nvPr/>
        </p:nvPicPr>
        <p:blipFill rotWithShape="1">
          <a:blip r:embed="rId2">
            <a:alphaModFix/>
          </a:blip>
          <a:srcRect b="0" l="0" r="0" t="0"/>
          <a:stretch/>
        </p:blipFill>
        <p:spPr>
          <a:xfrm>
            <a:off x="3193884" y="4200724"/>
            <a:ext cx="2906926" cy="728150"/>
          </a:xfrm>
          <a:prstGeom prst="rect">
            <a:avLst/>
          </a:prstGeom>
          <a:noFill/>
          <a:ln>
            <a:noFill/>
          </a:ln>
        </p:spPr>
      </p:pic>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96" name="Shape 96"/>
        <p:cNvGrpSpPr/>
        <p:nvPr/>
      </p:nvGrpSpPr>
      <p:grpSpPr>
        <a:xfrm>
          <a:off x="0" y="0"/>
          <a:ext cx="0" cy="0"/>
          <a:chOff x="0" y="0"/>
          <a:chExt cx="0" cy="0"/>
        </a:xfrm>
      </p:grpSpPr>
      <p:sp>
        <p:nvSpPr>
          <p:cNvPr id="97" name="Google Shape;97;g28002d873d2_1_49"/>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rmAutofit/>
          </a:bodyPr>
          <a:lstStyle>
            <a:lvl1pPr lvl="0" rtl="0" algn="ctr">
              <a:spcBef>
                <a:spcPts val="0"/>
              </a:spcBef>
              <a:spcAft>
                <a:spcPts val="0"/>
              </a:spcAft>
              <a:buClr>
                <a:schemeClr val="dk1"/>
              </a:buClr>
              <a:buSzPts val="18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98" name="Google Shape;98;g28002d873d2_1_49"/>
          <p:cNvSpPr txBox="1"/>
          <p:nvPr>
            <p:ph idx="1" type="body"/>
          </p:nvPr>
        </p:nvSpPr>
        <p:spPr>
          <a:xfrm>
            <a:off x="457200" y="1200150"/>
            <a:ext cx="8229600" cy="3394500"/>
          </a:xfrm>
          <a:prstGeom prst="rect">
            <a:avLst/>
          </a:prstGeom>
          <a:noFill/>
          <a:ln>
            <a:noFill/>
          </a:ln>
        </p:spPr>
        <p:txBody>
          <a:bodyPr anchorCtr="0" anchor="t" bIns="45700" lIns="91425" spcFirstLastPara="1" rIns="91425" wrap="square" tIns="45700">
            <a:normAutofit/>
          </a:bodyPr>
          <a:lstStyle>
            <a:lvl1pPr indent="-342900" lvl="0" marL="457200" rtl="0" algn="l">
              <a:spcBef>
                <a:spcPts val="360"/>
              </a:spcBef>
              <a:spcAft>
                <a:spcPts val="0"/>
              </a:spcAft>
              <a:buClr>
                <a:schemeClr val="dk1"/>
              </a:buClr>
              <a:buSzPts val="1800"/>
              <a:buChar char="●"/>
              <a:defRPr/>
            </a:lvl1pPr>
            <a:lvl2pPr indent="-342900" lvl="1" marL="914400" rtl="0" algn="l">
              <a:spcBef>
                <a:spcPts val="360"/>
              </a:spcBef>
              <a:spcAft>
                <a:spcPts val="0"/>
              </a:spcAft>
              <a:buClr>
                <a:schemeClr val="dk1"/>
              </a:buClr>
              <a:buSzPts val="1800"/>
              <a:buChar char="○"/>
              <a:defRPr/>
            </a:lvl2pPr>
            <a:lvl3pPr indent="-342900" lvl="2" marL="1371600" rtl="0" algn="l">
              <a:spcBef>
                <a:spcPts val="360"/>
              </a:spcBef>
              <a:spcAft>
                <a:spcPts val="0"/>
              </a:spcAft>
              <a:buClr>
                <a:schemeClr val="dk1"/>
              </a:buClr>
              <a:buSzPts val="1800"/>
              <a:buChar char="■"/>
              <a:defRPr/>
            </a:lvl3pPr>
            <a:lvl4pPr indent="-342900" lvl="3" marL="1828800" rtl="0" algn="l">
              <a:spcBef>
                <a:spcPts val="360"/>
              </a:spcBef>
              <a:spcAft>
                <a:spcPts val="0"/>
              </a:spcAft>
              <a:buClr>
                <a:schemeClr val="dk1"/>
              </a:buClr>
              <a:buSzPts val="1800"/>
              <a:buChar char="●"/>
              <a:defRPr/>
            </a:lvl4pPr>
            <a:lvl5pPr indent="-342900" lvl="4" marL="2286000" rtl="0" algn="l">
              <a:spcBef>
                <a:spcPts val="360"/>
              </a:spcBef>
              <a:spcAft>
                <a:spcPts val="0"/>
              </a:spcAft>
              <a:buClr>
                <a:schemeClr val="dk1"/>
              </a:buClr>
              <a:buSzPts val="1800"/>
              <a:buChar char="○"/>
              <a:defRPr/>
            </a:lvl5pPr>
            <a:lvl6pPr indent="-342900" lvl="5" marL="2743200" rtl="0" algn="l">
              <a:spcBef>
                <a:spcPts val="360"/>
              </a:spcBef>
              <a:spcAft>
                <a:spcPts val="0"/>
              </a:spcAft>
              <a:buClr>
                <a:schemeClr val="dk1"/>
              </a:buClr>
              <a:buSzPts val="1800"/>
              <a:buChar char="■"/>
              <a:defRPr/>
            </a:lvl6pPr>
            <a:lvl7pPr indent="-342900" lvl="6" marL="3200400" rtl="0" algn="l">
              <a:spcBef>
                <a:spcPts val="360"/>
              </a:spcBef>
              <a:spcAft>
                <a:spcPts val="0"/>
              </a:spcAft>
              <a:buClr>
                <a:schemeClr val="dk1"/>
              </a:buClr>
              <a:buSzPts val="1800"/>
              <a:buChar char="●"/>
              <a:defRPr/>
            </a:lvl7pPr>
            <a:lvl8pPr indent="-342900" lvl="7" marL="3657600" rtl="0" algn="l">
              <a:spcBef>
                <a:spcPts val="360"/>
              </a:spcBef>
              <a:spcAft>
                <a:spcPts val="0"/>
              </a:spcAft>
              <a:buClr>
                <a:schemeClr val="dk1"/>
              </a:buClr>
              <a:buSzPts val="1800"/>
              <a:buChar char="○"/>
              <a:defRPr/>
            </a:lvl8pPr>
            <a:lvl9pPr indent="-342900" lvl="8" marL="4114800" rtl="0" algn="l">
              <a:spcBef>
                <a:spcPts val="360"/>
              </a:spcBef>
              <a:spcAft>
                <a:spcPts val="0"/>
              </a:spcAft>
              <a:buClr>
                <a:schemeClr val="dk1"/>
              </a:buClr>
              <a:buSzPts val="1800"/>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ighlight B">
  <p:cSld name="CAPTION_ONLY_1_1">
    <p:spTree>
      <p:nvGrpSpPr>
        <p:cNvPr id="23" name="Shape 23"/>
        <p:cNvGrpSpPr/>
        <p:nvPr/>
      </p:nvGrpSpPr>
      <p:grpSpPr>
        <a:xfrm>
          <a:off x="0" y="0"/>
          <a:ext cx="0" cy="0"/>
          <a:chOff x="0" y="0"/>
          <a:chExt cx="0" cy="0"/>
        </a:xfrm>
      </p:grpSpPr>
      <p:sp>
        <p:nvSpPr>
          <p:cNvPr id="24" name="Google Shape;24;p24"/>
          <p:cNvSpPr/>
          <p:nvPr/>
        </p:nvSpPr>
        <p:spPr>
          <a:xfrm>
            <a:off x="-12600" y="4233725"/>
            <a:ext cx="9169200" cy="909900"/>
          </a:xfrm>
          <a:prstGeom prst="rect">
            <a:avLst/>
          </a:prstGeom>
          <a:solidFill>
            <a:srgbClr val="490F5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490F52"/>
              </a:solidFill>
              <a:latin typeface="Open Sans"/>
              <a:ea typeface="Open Sans"/>
              <a:cs typeface="Open Sans"/>
              <a:sym typeface="Open Sans"/>
            </a:endParaRPr>
          </a:p>
        </p:txBody>
      </p:sp>
      <p:sp>
        <p:nvSpPr>
          <p:cNvPr id="25" name="Google Shape;25;p24"/>
          <p:cNvSpPr txBox="1"/>
          <p:nvPr>
            <p:ph idx="1" type="body"/>
          </p:nvPr>
        </p:nvSpPr>
        <p:spPr>
          <a:xfrm>
            <a:off x="1572600" y="4389275"/>
            <a:ext cx="5998800" cy="598800"/>
          </a:xfrm>
          <a:prstGeom prst="rect">
            <a:avLst/>
          </a:prstGeom>
          <a:noFill/>
          <a:ln>
            <a:noFill/>
          </a:ln>
        </p:spPr>
        <p:txBody>
          <a:bodyPr anchorCtr="0" anchor="ctr" bIns="91425" lIns="91425" spcFirstLastPara="1" rIns="91425" wrap="square" tIns="91425">
            <a:normAutofit/>
          </a:bodyPr>
          <a:lstStyle>
            <a:lvl1pPr indent="-228600" lvl="0" marL="457200" algn="ctr">
              <a:lnSpc>
                <a:spcPct val="100000"/>
              </a:lnSpc>
              <a:spcBef>
                <a:spcPts val="0"/>
              </a:spcBef>
              <a:spcAft>
                <a:spcPts val="0"/>
              </a:spcAft>
              <a:buClr>
                <a:schemeClr val="lt1"/>
              </a:buClr>
              <a:buSzPts val="1800"/>
              <a:buFont typeface="Open Sans ExtraBold"/>
              <a:buNone/>
              <a:defRPr b="1" sz="1800">
                <a:solidFill>
                  <a:schemeClr val="lt1"/>
                </a:solidFill>
                <a:latin typeface="Open Sans ExtraBold"/>
                <a:ea typeface="Open Sans ExtraBold"/>
                <a:cs typeface="Open Sans ExtraBold"/>
                <a:sym typeface="Open Sans ExtraBold"/>
              </a:defRPr>
            </a:lvl1pPr>
            <a:lvl2pPr indent="-330200" lvl="1" marL="914400" algn="l">
              <a:lnSpc>
                <a:spcPct val="115000"/>
              </a:lnSpc>
              <a:spcBef>
                <a:spcPts val="0"/>
              </a:spcBef>
              <a:spcAft>
                <a:spcPts val="0"/>
              </a:spcAft>
              <a:buSzPts val="1600"/>
              <a:buChar char="○"/>
              <a:defRPr/>
            </a:lvl2pPr>
            <a:lvl3pPr indent="-330200" lvl="2" marL="1371600" algn="l">
              <a:lnSpc>
                <a:spcPct val="115000"/>
              </a:lnSpc>
              <a:spcBef>
                <a:spcPts val="0"/>
              </a:spcBef>
              <a:spcAft>
                <a:spcPts val="0"/>
              </a:spcAft>
              <a:buSzPts val="1600"/>
              <a:buChar char="■"/>
              <a:defRPr/>
            </a:lvl3pPr>
            <a:lvl4pPr indent="-330200" lvl="3" marL="1828800" algn="l">
              <a:lnSpc>
                <a:spcPct val="115000"/>
              </a:lnSpc>
              <a:spcBef>
                <a:spcPts val="0"/>
              </a:spcBef>
              <a:spcAft>
                <a:spcPts val="0"/>
              </a:spcAft>
              <a:buSzPts val="1600"/>
              <a:buChar char="●"/>
              <a:defRPr/>
            </a:lvl4pPr>
            <a:lvl5pPr indent="-330200" lvl="4" marL="2286000" algn="l">
              <a:lnSpc>
                <a:spcPct val="115000"/>
              </a:lnSpc>
              <a:spcBef>
                <a:spcPts val="0"/>
              </a:spcBef>
              <a:spcAft>
                <a:spcPts val="0"/>
              </a:spcAft>
              <a:buSzPts val="1600"/>
              <a:buChar char="○"/>
              <a:defRPr/>
            </a:lvl5pPr>
            <a:lvl6pPr indent="-330200" lvl="5" marL="2743200" algn="l">
              <a:lnSpc>
                <a:spcPct val="115000"/>
              </a:lnSpc>
              <a:spcBef>
                <a:spcPts val="0"/>
              </a:spcBef>
              <a:spcAft>
                <a:spcPts val="0"/>
              </a:spcAft>
              <a:buSzPts val="1600"/>
              <a:buChar char="■"/>
              <a:defRPr/>
            </a:lvl6pPr>
            <a:lvl7pPr indent="-330200" lvl="6" marL="3200400" algn="l">
              <a:lnSpc>
                <a:spcPct val="115000"/>
              </a:lnSpc>
              <a:spcBef>
                <a:spcPts val="0"/>
              </a:spcBef>
              <a:spcAft>
                <a:spcPts val="0"/>
              </a:spcAft>
              <a:buSzPts val="1600"/>
              <a:buChar char="●"/>
              <a:defRPr/>
            </a:lvl7pPr>
            <a:lvl8pPr indent="-330200" lvl="7" marL="3657600" algn="l">
              <a:lnSpc>
                <a:spcPct val="115000"/>
              </a:lnSpc>
              <a:spcBef>
                <a:spcPts val="0"/>
              </a:spcBef>
              <a:spcAft>
                <a:spcPts val="0"/>
              </a:spcAft>
              <a:buSzPts val="1600"/>
              <a:buChar char="○"/>
              <a:defRPr/>
            </a:lvl8pPr>
            <a:lvl9pPr indent="-330200" lvl="8" marL="4114800" algn="l">
              <a:lnSpc>
                <a:spcPct val="115000"/>
              </a:lnSpc>
              <a:spcBef>
                <a:spcPts val="0"/>
              </a:spcBef>
              <a:spcAft>
                <a:spcPts val="0"/>
              </a:spcAft>
              <a:buSzPts val="1600"/>
              <a:buChar char="■"/>
              <a:defRPr/>
            </a:lvl9pPr>
          </a:lstStyle>
          <a:p/>
        </p:txBody>
      </p:sp>
      <p:sp>
        <p:nvSpPr>
          <p:cNvPr id="26" name="Google Shape;26;p2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A 1 1">
  <p:cSld name="SECTION_TITLE_AND_DESCRIPTION_2_1">
    <p:spTree>
      <p:nvGrpSpPr>
        <p:cNvPr id="27" name="Shape 27"/>
        <p:cNvGrpSpPr/>
        <p:nvPr/>
      </p:nvGrpSpPr>
      <p:grpSpPr>
        <a:xfrm>
          <a:off x="0" y="0"/>
          <a:ext cx="0" cy="0"/>
          <a:chOff x="0" y="0"/>
          <a:chExt cx="0" cy="0"/>
        </a:xfrm>
      </p:grpSpPr>
      <p:sp>
        <p:nvSpPr>
          <p:cNvPr id="28" name="Google Shape;28;p9"/>
          <p:cNvSpPr/>
          <p:nvPr/>
        </p:nvSpPr>
        <p:spPr>
          <a:xfrm>
            <a:off x="0" y="0"/>
            <a:ext cx="4572000" cy="5143500"/>
          </a:xfrm>
          <a:prstGeom prst="rect">
            <a:avLst/>
          </a:prstGeom>
          <a:solidFill>
            <a:srgbClr val="23A59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29" name="Google Shape;29;p9"/>
          <p:cNvCxnSpPr/>
          <p:nvPr/>
        </p:nvCxnSpPr>
        <p:spPr>
          <a:xfrm>
            <a:off x="457675" y="4495400"/>
            <a:ext cx="468300" cy="0"/>
          </a:xfrm>
          <a:prstGeom prst="straightConnector1">
            <a:avLst/>
          </a:prstGeom>
          <a:noFill/>
          <a:ln cap="flat" cmpd="sng" w="28575">
            <a:solidFill>
              <a:schemeClr val="lt1"/>
            </a:solidFill>
            <a:prstDash val="solid"/>
            <a:round/>
            <a:headEnd len="sm" w="sm" type="none"/>
            <a:tailEnd len="sm" w="sm" type="none"/>
          </a:ln>
        </p:spPr>
      </p:cxnSp>
      <p:sp>
        <p:nvSpPr>
          <p:cNvPr id="30" name="Google Shape;30;p9"/>
          <p:cNvSpPr txBox="1"/>
          <p:nvPr>
            <p:ph type="title"/>
          </p:nvPr>
        </p:nvSpPr>
        <p:spPr>
          <a:xfrm>
            <a:off x="367500" y="552650"/>
            <a:ext cx="3837000" cy="1909200"/>
          </a:xfrm>
          <a:prstGeom prst="rect">
            <a:avLst/>
          </a:prstGeom>
          <a:noFill/>
          <a:ln>
            <a:noFill/>
          </a:ln>
        </p:spPr>
        <p:txBody>
          <a:bodyPr anchorCtr="0" anchor="b" bIns="91425" lIns="91425" spcFirstLastPara="1" rIns="91425" wrap="square" tIns="91425">
            <a:spAutoFit/>
          </a:bodyPr>
          <a:lstStyle>
            <a:lvl1pPr lvl="0" algn="ctr">
              <a:lnSpc>
                <a:spcPct val="100000"/>
              </a:lnSpc>
              <a:spcBef>
                <a:spcPts val="0"/>
              </a:spcBef>
              <a:spcAft>
                <a:spcPts val="0"/>
              </a:spcAft>
              <a:buClr>
                <a:schemeClr val="lt1"/>
              </a:buClr>
              <a:buSzPts val="3800"/>
              <a:buNone/>
              <a:defRPr sz="3800">
                <a:solidFill>
                  <a:schemeClr val="lt1"/>
                </a:solidFill>
              </a:defRPr>
            </a:lvl1pPr>
            <a:lvl2pPr lvl="1" algn="ctr">
              <a:lnSpc>
                <a:spcPct val="100000"/>
              </a:lnSpc>
              <a:spcBef>
                <a:spcPts val="0"/>
              </a:spcBef>
              <a:spcAft>
                <a:spcPts val="0"/>
              </a:spcAft>
              <a:buClr>
                <a:schemeClr val="lt1"/>
              </a:buClr>
              <a:buSzPts val="3800"/>
              <a:buNone/>
              <a:defRPr sz="3800">
                <a:solidFill>
                  <a:schemeClr val="lt1"/>
                </a:solidFill>
              </a:defRPr>
            </a:lvl2pPr>
            <a:lvl3pPr lvl="2" algn="ctr">
              <a:lnSpc>
                <a:spcPct val="100000"/>
              </a:lnSpc>
              <a:spcBef>
                <a:spcPts val="0"/>
              </a:spcBef>
              <a:spcAft>
                <a:spcPts val="0"/>
              </a:spcAft>
              <a:buClr>
                <a:schemeClr val="lt1"/>
              </a:buClr>
              <a:buSzPts val="3800"/>
              <a:buNone/>
              <a:defRPr sz="3800">
                <a:solidFill>
                  <a:schemeClr val="lt1"/>
                </a:solidFill>
              </a:defRPr>
            </a:lvl3pPr>
            <a:lvl4pPr lvl="3" algn="ctr">
              <a:lnSpc>
                <a:spcPct val="100000"/>
              </a:lnSpc>
              <a:spcBef>
                <a:spcPts val="0"/>
              </a:spcBef>
              <a:spcAft>
                <a:spcPts val="0"/>
              </a:spcAft>
              <a:buClr>
                <a:schemeClr val="lt1"/>
              </a:buClr>
              <a:buSzPts val="3800"/>
              <a:buNone/>
              <a:defRPr sz="3800">
                <a:solidFill>
                  <a:schemeClr val="lt1"/>
                </a:solidFill>
              </a:defRPr>
            </a:lvl4pPr>
            <a:lvl5pPr lvl="4" algn="ctr">
              <a:lnSpc>
                <a:spcPct val="100000"/>
              </a:lnSpc>
              <a:spcBef>
                <a:spcPts val="0"/>
              </a:spcBef>
              <a:spcAft>
                <a:spcPts val="0"/>
              </a:spcAft>
              <a:buClr>
                <a:schemeClr val="lt1"/>
              </a:buClr>
              <a:buSzPts val="3800"/>
              <a:buNone/>
              <a:defRPr sz="3800">
                <a:solidFill>
                  <a:schemeClr val="lt1"/>
                </a:solidFill>
              </a:defRPr>
            </a:lvl5pPr>
            <a:lvl6pPr lvl="5" algn="ctr">
              <a:lnSpc>
                <a:spcPct val="100000"/>
              </a:lnSpc>
              <a:spcBef>
                <a:spcPts val="0"/>
              </a:spcBef>
              <a:spcAft>
                <a:spcPts val="0"/>
              </a:spcAft>
              <a:buClr>
                <a:schemeClr val="lt1"/>
              </a:buClr>
              <a:buSzPts val="3800"/>
              <a:buNone/>
              <a:defRPr sz="3800">
                <a:solidFill>
                  <a:schemeClr val="lt1"/>
                </a:solidFill>
              </a:defRPr>
            </a:lvl6pPr>
            <a:lvl7pPr lvl="6" algn="ctr">
              <a:lnSpc>
                <a:spcPct val="100000"/>
              </a:lnSpc>
              <a:spcBef>
                <a:spcPts val="0"/>
              </a:spcBef>
              <a:spcAft>
                <a:spcPts val="0"/>
              </a:spcAft>
              <a:buClr>
                <a:schemeClr val="lt1"/>
              </a:buClr>
              <a:buSzPts val="3800"/>
              <a:buNone/>
              <a:defRPr sz="3800">
                <a:solidFill>
                  <a:schemeClr val="lt1"/>
                </a:solidFill>
              </a:defRPr>
            </a:lvl7pPr>
            <a:lvl8pPr lvl="7" algn="ctr">
              <a:lnSpc>
                <a:spcPct val="100000"/>
              </a:lnSpc>
              <a:spcBef>
                <a:spcPts val="0"/>
              </a:spcBef>
              <a:spcAft>
                <a:spcPts val="0"/>
              </a:spcAft>
              <a:buClr>
                <a:schemeClr val="lt1"/>
              </a:buClr>
              <a:buSzPts val="3800"/>
              <a:buNone/>
              <a:defRPr sz="3800">
                <a:solidFill>
                  <a:schemeClr val="lt1"/>
                </a:solidFill>
              </a:defRPr>
            </a:lvl8pPr>
            <a:lvl9pPr lvl="8" algn="ctr">
              <a:lnSpc>
                <a:spcPct val="100000"/>
              </a:lnSpc>
              <a:spcBef>
                <a:spcPts val="0"/>
              </a:spcBef>
              <a:spcAft>
                <a:spcPts val="0"/>
              </a:spcAft>
              <a:buClr>
                <a:schemeClr val="lt1"/>
              </a:buClr>
              <a:buSzPts val="3800"/>
              <a:buNone/>
              <a:defRPr sz="3800">
                <a:solidFill>
                  <a:schemeClr val="lt1"/>
                </a:solidFill>
              </a:defRPr>
            </a:lvl9pPr>
          </a:lstStyle>
          <a:p/>
        </p:txBody>
      </p:sp>
      <p:sp>
        <p:nvSpPr>
          <p:cNvPr id="31" name="Google Shape;31;p9"/>
          <p:cNvSpPr txBox="1"/>
          <p:nvPr>
            <p:ph idx="1" type="body"/>
          </p:nvPr>
        </p:nvSpPr>
        <p:spPr>
          <a:xfrm>
            <a:off x="4954150" y="724200"/>
            <a:ext cx="3837000" cy="3695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SzPts val="1800"/>
              <a:buChar char="●"/>
              <a:defRPr sz="1800"/>
            </a:lvl1pPr>
            <a:lvl2pPr indent="-342900" lvl="1" marL="914400" algn="l">
              <a:lnSpc>
                <a:spcPct val="115000"/>
              </a:lnSpc>
              <a:spcBef>
                <a:spcPts val="0"/>
              </a:spcBef>
              <a:spcAft>
                <a:spcPts val="0"/>
              </a:spcAft>
              <a:buSzPts val="1800"/>
              <a:buChar char="○"/>
              <a:defRPr sz="1800"/>
            </a:lvl2pPr>
            <a:lvl3pPr indent="-342900" lvl="2" marL="1371600" algn="l">
              <a:lnSpc>
                <a:spcPct val="115000"/>
              </a:lnSpc>
              <a:spcBef>
                <a:spcPts val="0"/>
              </a:spcBef>
              <a:spcAft>
                <a:spcPts val="0"/>
              </a:spcAft>
              <a:buSzPts val="1800"/>
              <a:buChar char="■"/>
              <a:defRPr sz="1800"/>
            </a:lvl3pPr>
            <a:lvl4pPr indent="-342900" lvl="3" marL="1828800" algn="l">
              <a:lnSpc>
                <a:spcPct val="115000"/>
              </a:lnSpc>
              <a:spcBef>
                <a:spcPts val="0"/>
              </a:spcBef>
              <a:spcAft>
                <a:spcPts val="0"/>
              </a:spcAft>
              <a:buSzPts val="1800"/>
              <a:buChar char="●"/>
              <a:defRPr sz="1800"/>
            </a:lvl4pPr>
            <a:lvl5pPr indent="-342900" lvl="4" marL="2286000" algn="l">
              <a:lnSpc>
                <a:spcPct val="115000"/>
              </a:lnSpc>
              <a:spcBef>
                <a:spcPts val="0"/>
              </a:spcBef>
              <a:spcAft>
                <a:spcPts val="0"/>
              </a:spcAft>
              <a:buSzPts val="1800"/>
              <a:buChar char="○"/>
              <a:defRPr sz="1800"/>
            </a:lvl5pPr>
            <a:lvl6pPr indent="-355600" lvl="5" marL="2743200" algn="l">
              <a:lnSpc>
                <a:spcPct val="115000"/>
              </a:lnSpc>
              <a:spcBef>
                <a:spcPts val="0"/>
              </a:spcBef>
              <a:spcAft>
                <a:spcPts val="0"/>
              </a:spcAft>
              <a:buSzPts val="2000"/>
              <a:buChar char="■"/>
              <a:defRPr sz="1800"/>
            </a:lvl6pPr>
            <a:lvl7pPr indent="-342900" lvl="6" marL="3200400" algn="l">
              <a:lnSpc>
                <a:spcPct val="115000"/>
              </a:lnSpc>
              <a:spcBef>
                <a:spcPts val="0"/>
              </a:spcBef>
              <a:spcAft>
                <a:spcPts val="0"/>
              </a:spcAft>
              <a:buSzPts val="1800"/>
              <a:buChar char="●"/>
              <a:defRPr sz="1800"/>
            </a:lvl7pPr>
            <a:lvl8pPr indent="-342900" lvl="7" marL="3657600" algn="l">
              <a:lnSpc>
                <a:spcPct val="115000"/>
              </a:lnSpc>
              <a:spcBef>
                <a:spcPts val="0"/>
              </a:spcBef>
              <a:spcAft>
                <a:spcPts val="0"/>
              </a:spcAft>
              <a:buSzPts val="1800"/>
              <a:buChar char="○"/>
              <a:defRPr sz="1800"/>
            </a:lvl8pPr>
            <a:lvl9pPr indent="-342900" lvl="8" marL="4114800" algn="l">
              <a:lnSpc>
                <a:spcPct val="115000"/>
              </a:lnSpc>
              <a:spcBef>
                <a:spcPts val="0"/>
              </a:spcBef>
              <a:spcAft>
                <a:spcPts val="0"/>
              </a:spcAft>
              <a:buSzPts val="1800"/>
              <a:buChar char="■"/>
              <a:defRPr sz="1800"/>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ighlight A">
  <p:cSld name="CAPTION_ONLY_1">
    <p:spTree>
      <p:nvGrpSpPr>
        <p:cNvPr id="32" name="Shape 32"/>
        <p:cNvGrpSpPr/>
        <p:nvPr/>
      </p:nvGrpSpPr>
      <p:grpSpPr>
        <a:xfrm>
          <a:off x="0" y="0"/>
          <a:ext cx="0" cy="0"/>
          <a:chOff x="0" y="0"/>
          <a:chExt cx="0" cy="0"/>
        </a:xfrm>
      </p:grpSpPr>
      <p:sp>
        <p:nvSpPr>
          <p:cNvPr id="33" name="Google Shape;33;p11"/>
          <p:cNvSpPr/>
          <p:nvPr/>
        </p:nvSpPr>
        <p:spPr>
          <a:xfrm>
            <a:off x="-12600" y="4233725"/>
            <a:ext cx="9169200" cy="909900"/>
          </a:xfrm>
          <a:prstGeom prst="rect">
            <a:avLst/>
          </a:prstGeom>
          <a:solidFill>
            <a:srgbClr val="23A595"/>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Open Sans"/>
              <a:ea typeface="Open Sans"/>
              <a:cs typeface="Open Sans"/>
              <a:sym typeface="Open Sans"/>
            </a:endParaRPr>
          </a:p>
        </p:txBody>
      </p:sp>
      <p:sp>
        <p:nvSpPr>
          <p:cNvPr id="34" name="Google Shape;34;p11"/>
          <p:cNvSpPr txBox="1"/>
          <p:nvPr>
            <p:ph idx="1" type="body"/>
          </p:nvPr>
        </p:nvSpPr>
        <p:spPr>
          <a:xfrm>
            <a:off x="1572600" y="4389275"/>
            <a:ext cx="5998800" cy="598800"/>
          </a:xfrm>
          <a:prstGeom prst="rect">
            <a:avLst/>
          </a:prstGeom>
          <a:noFill/>
          <a:ln>
            <a:noFill/>
          </a:ln>
        </p:spPr>
        <p:txBody>
          <a:bodyPr anchorCtr="0" anchor="ctr" bIns="91425" lIns="91425" spcFirstLastPara="1" rIns="91425" wrap="square" tIns="91425">
            <a:normAutofit/>
          </a:bodyPr>
          <a:lstStyle>
            <a:lvl1pPr indent="-228600" lvl="0" marL="457200" algn="ctr">
              <a:lnSpc>
                <a:spcPct val="100000"/>
              </a:lnSpc>
              <a:spcBef>
                <a:spcPts val="0"/>
              </a:spcBef>
              <a:spcAft>
                <a:spcPts val="0"/>
              </a:spcAft>
              <a:buClr>
                <a:schemeClr val="lt1"/>
              </a:buClr>
              <a:buSzPts val="1800"/>
              <a:buFont typeface="Open Sans ExtraBold"/>
              <a:buNone/>
              <a:defRPr b="1" sz="1800">
                <a:solidFill>
                  <a:schemeClr val="lt1"/>
                </a:solidFill>
                <a:latin typeface="Open Sans ExtraBold"/>
                <a:ea typeface="Open Sans ExtraBold"/>
                <a:cs typeface="Open Sans ExtraBold"/>
                <a:sym typeface="Open Sans ExtraBold"/>
              </a:defRPr>
            </a:lvl1pPr>
            <a:lvl2pPr indent="-330200" lvl="1" marL="914400" algn="l">
              <a:lnSpc>
                <a:spcPct val="115000"/>
              </a:lnSpc>
              <a:spcBef>
                <a:spcPts val="0"/>
              </a:spcBef>
              <a:spcAft>
                <a:spcPts val="0"/>
              </a:spcAft>
              <a:buSzPts val="1600"/>
              <a:buChar char="○"/>
              <a:defRPr/>
            </a:lvl2pPr>
            <a:lvl3pPr indent="-330200" lvl="2" marL="1371600" algn="l">
              <a:lnSpc>
                <a:spcPct val="115000"/>
              </a:lnSpc>
              <a:spcBef>
                <a:spcPts val="0"/>
              </a:spcBef>
              <a:spcAft>
                <a:spcPts val="0"/>
              </a:spcAft>
              <a:buSzPts val="1600"/>
              <a:buChar char="■"/>
              <a:defRPr/>
            </a:lvl3pPr>
            <a:lvl4pPr indent="-330200" lvl="3" marL="1828800" algn="l">
              <a:lnSpc>
                <a:spcPct val="115000"/>
              </a:lnSpc>
              <a:spcBef>
                <a:spcPts val="0"/>
              </a:spcBef>
              <a:spcAft>
                <a:spcPts val="0"/>
              </a:spcAft>
              <a:buSzPts val="1600"/>
              <a:buChar char="●"/>
              <a:defRPr/>
            </a:lvl4pPr>
            <a:lvl5pPr indent="-330200" lvl="4" marL="2286000" algn="l">
              <a:lnSpc>
                <a:spcPct val="115000"/>
              </a:lnSpc>
              <a:spcBef>
                <a:spcPts val="0"/>
              </a:spcBef>
              <a:spcAft>
                <a:spcPts val="0"/>
              </a:spcAft>
              <a:buSzPts val="1600"/>
              <a:buChar char="○"/>
              <a:defRPr/>
            </a:lvl5pPr>
            <a:lvl6pPr indent="-330200" lvl="5" marL="2743200" algn="l">
              <a:lnSpc>
                <a:spcPct val="115000"/>
              </a:lnSpc>
              <a:spcBef>
                <a:spcPts val="0"/>
              </a:spcBef>
              <a:spcAft>
                <a:spcPts val="0"/>
              </a:spcAft>
              <a:buSzPts val="1600"/>
              <a:buChar char="■"/>
              <a:defRPr/>
            </a:lvl6pPr>
            <a:lvl7pPr indent="-330200" lvl="6" marL="3200400" algn="l">
              <a:lnSpc>
                <a:spcPct val="115000"/>
              </a:lnSpc>
              <a:spcBef>
                <a:spcPts val="0"/>
              </a:spcBef>
              <a:spcAft>
                <a:spcPts val="0"/>
              </a:spcAft>
              <a:buSzPts val="1600"/>
              <a:buChar char="●"/>
              <a:defRPr/>
            </a:lvl7pPr>
            <a:lvl8pPr indent="-330200" lvl="7" marL="3657600" algn="l">
              <a:lnSpc>
                <a:spcPct val="115000"/>
              </a:lnSpc>
              <a:spcBef>
                <a:spcPts val="0"/>
              </a:spcBef>
              <a:spcAft>
                <a:spcPts val="0"/>
              </a:spcAft>
              <a:buSzPts val="1600"/>
              <a:buChar char="○"/>
              <a:defRPr/>
            </a:lvl8pPr>
            <a:lvl9pPr indent="-330200" lvl="8" marL="4114800" algn="l">
              <a:lnSpc>
                <a:spcPct val="115000"/>
              </a:lnSpc>
              <a:spcBef>
                <a:spcPts val="0"/>
              </a:spcBef>
              <a:spcAft>
                <a:spcPts val="0"/>
              </a:spcAft>
              <a:buSzPts val="1600"/>
              <a:buChar char="■"/>
              <a:defRPr/>
            </a:lvl9pPr>
          </a:lstStyle>
          <a:p/>
        </p:txBody>
      </p:sp>
      <p:sp>
        <p:nvSpPr>
          <p:cNvPr id="35" name="Google Shape;35;p1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1">
  <p:cSld name="SECTION_HEADER_1">
    <p:bg>
      <p:bgPr>
        <a:solidFill>
          <a:srgbClr val="23A595"/>
        </a:solidFill>
      </p:bgPr>
    </p:bg>
    <p:spTree>
      <p:nvGrpSpPr>
        <p:cNvPr id="36" name="Shape 36"/>
        <p:cNvGrpSpPr/>
        <p:nvPr/>
      </p:nvGrpSpPr>
      <p:grpSpPr>
        <a:xfrm>
          <a:off x="0" y="0"/>
          <a:ext cx="0" cy="0"/>
          <a:chOff x="0" y="0"/>
          <a:chExt cx="0" cy="0"/>
        </a:xfrm>
      </p:grpSpPr>
      <p:sp>
        <p:nvSpPr>
          <p:cNvPr id="37" name="Google Shape;37;p15"/>
          <p:cNvSpPr txBox="1"/>
          <p:nvPr>
            <p:ph type="title"/>
          </p:nvPr>
        </p:nvSpPr>
        <p:spPr>
          <a:xfrm>
            <a:off x="514800" y="1348800"/>
            <a:ext cx="8114400" cy="2445900"/>
          </a:xfrm>
          <a:prstGeom prst="rect">
            <a:avLst/>
          </a:prstGeom>
          <a:noFill/>
          <a:ln>
            <a:noFill/>
          </a:ln>
        </p:spPr>
        <p:txBody>
          <a:bodyPr anchorCtr="0" anchor="b" bIns="91425" lIns="91425" spcFirstLastPara="1" rIns="91425" wrap="square" tIns="91425">
            <a:spAutoFit/>
          </a:bodyPr>
          <a:lstStyle>
            <a:lvl1pPr lvl="0" algn="ctr">
              <a:lnSpc>
                <a:spcPct val="100000"/>
              </a:lnSpc>
              <a:spcBef>
                <a:spcPts val="0"/>
              </a:spcBef>
              <a:spcAft>
                <a:spcPts val="0"/>
              </a:spcAft>
              <a:buClr>
                <a:schemeClr val="lt1"/>
              </a:buClr>
              <a:buSzPts val="6800"/>
              <a:buNone/>
              <a:defRPr sz="6800">
                <a:solidFill>
                  <a:schemeClr val="lt1"/>
                </a:solidFill>
              </a:defRPr>
            </a:lvl1pPr>
            <a:lvl2pPr lvl="1" algn="l">
              <a:lnSpc>
                <a:spcPct val="100000"/>
              </a:lnSpc>
              <a:spcBef>
                <a:spcPts val="0"/>
              </a:spcBef>
              <a:spcAft>
                <a:spcPts val="0"/>
              </a:spcAft>
              <a:buClr>
                <a:schemeClr val="lt1"/>
              </a:buClr>
              <a:buSzPts val="6800"/>
              <a:buNone/>
              <a:defRPr sz="6800">
                <a:solidFill>
                  <a:schemeClr val="lt1"/>
                </a:solidFill>
              </a:defRPr>
            </a:lvl2pPr>
            <a:lvl3pPr lvl="2" algn="l">
              <a:lnSpc>
                <a:spcPct val="100000"/>
              </a:lnSpc>
              <a:spcBef>
                <a:spcPts val="0"/>
              </a:spcBef>
              <a:spcAft>
                <a:spcPts val="0"/>
              </a:spcAft>
              <a:buClr>
                <a:schemeClr val="lt1"/>
              </a:buClr>
              <a:buSzPts val="6800"/>
              <a:buNone/>
              <a:defRPr sz="6800">
                <a:solidFill>
                  <a:schemeClr val="lt1"/>
                </a:solidFill>
              </a:defRPr>
            </a:lvl3pPr>
            <a:lvl4pPr lvl="3" algn="l">
              <a:lnSpc>
                <a:spcPct val="100000"/>
              </a:lnSpc>
              <a:spcBef>
                <a:spcPts val="0"/>
              </a:spcBef>
              <a:spcAft>
                <a:spcPts val="0"/>
              </a:spcAft>
              <a:buClr>
                <a:schemeClr val="lt1"/>
              </a:buClr>
              <a:buSzPts val="6800"/>
              <a:buNone/>
              <a:defRPr sz="6800">
                <a:solidFill>
                  <a:schemeClr val="lt1"/>
                </a:solidFill>
              </a:defRPr>
            </a:lvl4pPr>
            <a:lvl5pPr lvl="4" algn="l">
              <a:lnSpc>
                <a:spcPct val="100000"/>
              </a:lnSpc>
              <a:spcBef>
                <a:spcPts val="0"/>
              </a:spcBef>
              <a:spcAft>
                <a:spcPts val="0"/>
              </a:spcAft>
              <a:buClr>
                <a:schemeClr val="lt1"/>
              </a:buClr>
              <a:buSzPts val="6800"/>
              <a:buNone/>
              <a:defRPr sz="6800">
                <a:solidFill>
                  <a:schemeClr val="lt1"/>
                </a:solidFill>
              </a:defRPr>
            </a:lvl5pPr>
            <a:lvl6pPr lvl="5" algn="l">
              <a:lnSpc>
                <a:spcPct val="100000"/>
              </a:lnSpc>
              <a:spcBef>
                <a:spcPts val="0"/>
              </a:spcBef>
              <a:spcAft>
                <a:spcPts val="0"/>
              </a:spcAft>
              <a:buClr>
                <a:schemeClr val="lt1"/>
              </a:buClr>
              <a:buSzPts val="6800"/>
              <a:buNone/>
              <a:defRPr sz="6800">
                <a:solidFill>
                  <a:schemeClr val="lt1"/>
                </a:solidFill>
              </a:defRPr>
            </a:lvl6pPr>
            <a:lvl7pPr lvl="6" algn="l">
              <a:lnSpc>
                <a:spcPct val="100000"/>
              </a:lnSpc>
              <a:spcBef>
                <a:spcPts val="0"/>
              </a:spcBef>
              <a:spcAft>
                <a:spcPts val="0"/>
              </a:spcAft>
              <a:buClr>
                <a:schemeClr val="lt1"/>
              </a:buClr>
              <a:buSzPts val="6800"/>
              <a:buNone/>
              <a:defRPr sz="6800">
                <a:solidFill>
                  <a:schemeClr val="lt1"/>
                </a:solidFill>
              </a:defRPr>
            </a:lvl7pPr>
            <a:lvl8pPr lvl="7" algn="l">
              <a:lnSpc>
                <a:spcPct val="100000"/>
              </a:lnSpc>
              <a:spcBef>
                <a:spcPts val="0"/>
              </a:spcBef>
              <a:spcAft>
                <a:spcPts val="0"/>
              </a:spcAft>
              <a:buClr>
                <a:schemeClr val="lt1"/>
              </a:buClr>
              <a:buSzPts val="6800"/>
              <a:buNone/>
              <a:defRPr sz="6800">
                <a:solidFill>
                  <a:schemeClr val="lt1"/>
                </a:solidFill>
              </a:defRPr>
            </a:lvl8pPr>
            <a:lvl9pPr lvl="8" algn="l">
              <a:lnSpc>
                <a:spcPct val="100000"/>
              </a:lnSpc>
              <a:spcBef>
                <a:spcPts val="0"/>
              </a:spcBef>
              <a:spcAft>
                <a:spcPts val="0"/>
              </a:spcAft>
              <a:buClr>
                <a:schemeClr val="lt1"/>
              </a:buClr>
              <a:buSzPts val="6800"/>
              <a:buNone/>
              <a:defRPr sz="6800">
                <a:solidFill>
                  <a:schemeClr val="lt1"/>
                </a:solidFill>
              </a:defRPr>
            </a:lvl9pPr>
          </a:lstStyle>
          <a:p/>
        </p:txBody>
      </p:sp>
      <p:sp>
        <p:nvSpPr>
          <p:cNvPr id="38" name="Google Shape;38;p1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B">
  <p:cSld name="TITLE_AND_BODY_1">
    <p:spTree>
      <p:nvGrpSpPr>
        <p:cNvPr id="39" name="Shape 39"/>
        <p:cNvGrpSpPr/>
        <p:nvPr/>
      </p:nvGrpSpPr>
      <p:grpSpPr>
        <a:xfrm>
          <a:off x="0" y="0"/>
          <a:ext cx="0" cy="0"/>
          <a:chOff x="0" y="0"/>
          <a:chExt cx="0" cy="0"/>
        </a:xfrm>
      </p:grpSpPr>
      <p:sp>
        <p:nvSpPr>
          <p:cNvPr id="40" name="Google Shape;40;p1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Clr>
                <a:srgbClr val="23A595"/>
              </a:buClr>
              <a:buSzPts val="3000"/>
              <a:buNone/>
              <a:defRPr>
                <a:solidFill>
                  <a:srgbClr val="23A595"/>
                </a:solidFill>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p:txBody>
      </p:sp>
      <p:sp>
        <p:nvSpPr>
          <p:cNvPr id="41" name="Google Shape;41;p16"/>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30200" lvl="0" marL="457200" algn="l">
              <a:lnSpc>
                <a:spcPct val="115000"/>
              </a:lnSpc>
              <a:spcBef>
                <a:spcPts val="0"/>
              </a:spcBef>
              <a:spcAft>
                <a:spcPts val="0"/>
              </a:spcAft>
              <a:buSzPts val="1600"/>
              <a:buChar char="●"/>
              <a:defRPr/>
            </a:lvl1pPr>
            <a:lvl2pPr indent="-330200" lvl="1" marL="914400" algn="l">
              <a:lnSpc>
                <a:spcPct val="115000"/>
              </a:lnSpc>
              <a:spcBef>
                <a:spcPts val="0"/>
              </a:spcBef>
              <a:spcAft>
                <a:spcPts val="0"/>
              </a:spcAft>
              <a:buSzPts val="1600"/>
              <a:buChar char="○"/>
              <a:defRPr/>
            </a:lvl2pPr>
            <a:lvl3pPr indent="-330200" lvl="2" marL="1371600" algn="l">
              <a:lnSpc>
                <a:spcPct val="115000"/>
              </a:lnSpc>
              <a:spcBef>
                <a:spcPts val="0"/>
              </a:spcBef>
              <a:spcAft>
                <a:spcPts val="0"/>
              </a:spcAft>
              <a:buSzPts val="1600"/>
              <a:buChar char="■"/>
              <a:defRPr/>
            </a:lvl3pPr>
            <a:lvl4pPr indent="-330200" lvl="3" marL="1828800" algn="l">
              <a:lnSpc>
                <a:spcPct val="115000"/>
              </a:lnSpc>
              <a:spcBef>
                <a:spcPts val="0"/>
              </a:spcBef>
              <a:spcAft>
                <a:spcPts val="0"/>
              </a:spcAft>
              <a:buSzPts val="1600"/>
              <a:buChar char="●"/>
              <a:defRPr/>
            </a:lvl4pPr>
            <a:lvl5pPr indent="-330200" lvl="4" marL="2286000" algn="l">
              <a:lnSpc>
                <a:spcPct val="115000"/>
              </a:lnSpc>
              <a:spcBef>
                <a:spcPts val="0"/>
              </a:spcBef>
              <a:spcAft>
                <a:spcPts val="0"/>
              </a:spcAft>
              <a:buSzPts val="1600"/>
              <a:buChar char="○"/>
              <a:defRPr/>
            </a:lvl5pPr>
            <a:lvl6pPr indent="-330200" lvl="5" marL="2743200" algn="l">
              <a:lnSpc>
                <a:spcPct val="115000"/>
              </a:lnSpc>
              <a:spcBef>
                <a:spcPts val="0"/>
              </a:spcBef>
              <a:spcAft>
                <a:spcPts val="0"/>
              </a:spcAft>
              <a:buSzPts val="1600"/>
              <a:buChar char="■"/>
              <a:defRPr/>
            </a:lvl6pPr>
            <a:lvl7pPr indent="-330200" lvl="6" marL="3200400" algn="l">
              <a:lnSpc>
                <a:spcPct val="115000"/>
              </a:lnSpc>
              <a:spcBef>
                <a:spcPts val="0"/>
              </a:spcBef>
              <a:spcAft>
                <a:spcPts val="0"/>
              </a:spcAft>
              <a:buSzPts val="1600"/>
              <a:buChar char="●"/>
              <a:defRPr/>
            </a:lvl7pPr>
            <a:lvl8pPr indent="-330200" lvl="7" marL="3657600" algn="l">
              <a:lnSpc>
                <a:spcPct val="115000"/>
              </a:lnSpc>
              <a:spcBef>
                <a:spcPts val="0"/>
              </a:spcBef>
              <a:spcAft>
                <a:spcPts val="0"/>
              </a:spcAft>
              <a:buSzPts val="1600"/>
              <a:buChar char="○"/>
              <a:defRPr/>
            </a:lvl8pPr>
            <a:lvl9pPr indent="-330200" lvl="8" marL="4114800" algn="l">
              <a:lnSpc>
                <a:spcPct val="115000"/>
              </a:lnSpc>
              <a:spcBef>
                <a:spcPts val="0"/>
              </a:spcBef>
              <a:spcAft>
                <a:spcPts val="0"/>
              </a:spcAft>
              <a:buSzPts val="1600"/>
              <a:buChar char="■"/>
              <a:defRPr/>
            </a:lvl9pPr>
          </a:lstStyle>
          <a:p/>
        </p:txBody>
      </p:sp>
      <p:sp>
        <p:nvSpPr>
          <p:cNvPr id="42" name="Google Shape;42;p1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rgbClr val="490F52"/>
        </a:solidFill>
      </p:bgPr>
    </p:bg>
    <p:spTree>
      <p:nvGrpSpPr>
        <p:cNvPr id="43" name="Shape 43"/>
        <p:cNvGrpSpPr/>
        <p:nvPr/>
      </p:nvGrpSpPr>
      <p:grpSpPr>
        <a:xfrm>
          <a:off x="0" y="0"/>
          <a:ext cx="0" cy="0"/>
          <a:chOff x="0" y="0"/>
          <a:chExt cx="0" cy="0"/>
        </a:xfrm>
      </p:grpSpPr>
      <p:sp>
        <p:nvSpPr>
          <p:cNvPr id="44" name="Google Shape;44;p14"/>
          <p:cNvSpPr txBox="1"/>
          <p:nvPr>
            <p:ph type="title"/>
          </p:nvPr>
        </p:nvSpPr>
        <p:spPr>
          <a:xfrm>
            <a:off x="514800" y="1348800"/>
            <a:ext cx="8114400" cy="2445900"/>
          </a:xfrm>
          <a:prstGeom prst="rect">
            <a:avLst/>
          </a:prstGeom>
          <a:noFill/>
          <a:ln>
            <a:noFill/>
          </a:ln>
        </p:spPr>
        <p:txBody>
          <a:bodyPr anchorCtr="0" anchor="b" bIns="91425" lIns="91425" spcFirstLastPara="1" rIns="91425" wrap="square" tIns="91425">
            <a:spAutoFit/>
          </a:bodyPr>
          <a:lstStyle>
            <a:lvl1pPr lvl="0" algn="ctr">
              <a:lnSpc>
                <a:spcPct val="100000"/>
              </a:lnSpc>
              <a:spcBef>
                <a:spcPts val="0"/>
              </a:spcBef>
              <a:spcAft>
                <a:spcPts val="0"/>
              </a:spcAft>
              <a:buClr>
                <a:schemeClr val="lt1"/>
              </a:buClr>
              <a:buSzPts val="6800"/>
              <a:buNone/>
              <a:defRPr sz="6800">
                <a:solidFill>
                  <a:schemeClr val="lt1"/>
                </a:solidFill>
              </a:defRPr>
            </a:lvl1pPr>
            <a:lvl2pPr lvl="1" algn="l">
              <a:lnSpc>
                <a:spcPct val="100000"/>
              </a:lnSpc>
              <a:spcBef>
                <a:spcPts val="0"/>
              </a:spcBef>
              <a:spcAft>
                <a:spcPts val="0"/>
              </a:spcAft>
              <a:buClr>
                <a:schemeClr val="lt1"/>
              </a:buClr>
              <a:buSzPts val="6800"/>
              <a:buNone/>
              <a:defRPr sz="6800">
                <a:solidFill>
                  <a:schemeClr val="lt1"/>
                </a:solidFill>
              </a:defRPr>
            </a:lvl2pPr>
            <a:lvl3pPr lvl="2" algn="l">
              <a:lnSpc>
                <a:spcPct val="100000"/>
              </a:lnSpc>
              <a:spcBef>
                <a:spcPts val="0"/>
              </a:spcBef>
              <a:spcAft>
                <a:spcPts val="0"/>
              </a:spcAft>
              <a:buClr>
                <a:schemeClr val="lt1"/>
              </a:buClr>
              <a:buSzPts val="6800"/>
              <a:buNone/>
              <a:defRPr sz="6800">
                <a:solidFill>
                  <a:schemeClr val="lt1"/>
                </a:solidFill>
              </a:defRPr>
            </a:lvl3pPr>
            <a:lvl4pPr lvl="3" algn="l">
              <a:lnSpc>
                <a:spcPct val="100000"/>
              </a:lnSpc>
              <a:spcBef>
                <a:spcPts val="0"/>
              </a:spcBef>
              <a:spcAft>
                <a:spcPts val="0"/>
              </a:spcAft>
              <a:buClr>
                <a:schemeClr val="lt1"/>
              </a:buClr>
              <a:buSzPts val="6800"/>
              <a:buNone/>
              <a:defRPr sz="6800">
                <a:solidFill>
                  <a:schemeClr val="lt1"/>
                </a:solidFill>
              </a:defRPr>
            </a:lvl4pPr>
            <a:lvl5pPr lvl="4" algn="l">
              <a:lnSpc>
                <a:spcPct val="100000"/>
              </a:lnSpc>
              <a:spcBef>
                <a:spcPts val="0"/>
              </a:spcBef>
              <a:spcAft>
                <a:spcPts val="0"/>
              </a:spcAft>
              <a:buClr>
                <a:schemeClr val="lt1"/>
              </a:buClr>
              <a:buSzPts val="6800"/>
              <a:buNone/>
              <a:defRPr sz="6800">
                <a:solidFill>
                  <a:schemeClr val="lt1"/>
                </a:solidFill>
              </a:defRPr>
            </a:lvl5pPr>
            <a:lvl6pPr lvl="5" algn="l">
              <a:lnSpc>
                <a:spcPct val="100000"/>
              </a:lnSpc>
              <a:spcBef>
                <a:spcPts val="0"/>
              </a:spcBef>
              <a:spcAft>
                <a:spcPts val="0"/>
              </a:spcAft>
              <a:buClr>
                <a:schemeClr val="lt1"/>
              </a:buClr>
              <a:buSzPts val="6800"/>
              <a:buNone/>
              <a:defRPr sz="6800">
                <a:solidFill>
                  <a:schemeClr val="lt1"/>
                </a:solidFill>
              </a:defRPr>
            </a:lvl6pPr>
            <a:lvl7pPr lvl="6" algn="l">
              <a:lnSpc>
                <a:spcPct val="100000"/>
              </a:lnSpc>
              <a:spcBef>
                <a:spcPts val="0"/>
              </a:spcBef>
              <a:spcAft>
                <a:spcPts val="0"/>
              </a:spcAft>
              <a:buClr>
                <a:schemeClr val="lt1"/>
              </a:buClr>
              <a:buSzPts val="6800"/>
              <a:buNone/>
              <a:defRPr sz="6800">
                <a:solidFill>
                  <a:schemeClr val="lt1"/>
                </a:solidFill>
              </a:defRPr>
            </a:lvl7pPr>
            <a:lvl8pPr lvl="7" algn="l">
              <a:lnSpc>
                <a:spcPct val="100000"/>
              </a:lnSpc>
              <a:spcBef>
                <a:spcPts val="0"/>
              </a:spcBef>
              <a:spcAft>
                <a:spcPts val="0"/>
              </a:spcAft>
              <a:buClr>
                <a:schemeClr val="lt1"/>
              </a:buClr>
              <a:buSzPts val="6800"/>
              <a:buNone/>
              <a:defRPr sz="6800">
                <a:solidFill>
                  <a:schemeClr val="lt1"/>
                </a:solidFill>
              </a:defRPr>
            </a:lvl8pPr>
            <a:lvl9pPr lvl="8" algn="l">
              <a:lnSpc>
                <a:spcPct val="100000"/>
              </a:lnSpc>
              <a:spcBef>
                <a:spcPts val="0"/>
              </a:spcBef>
              <a:spcAft>
                <a:spcPts val="0"/>
              </a:spcAft>
              <a:buClr>
                <a:schemeClr val="lt1"/>
              </a:buClr>
              <a:buSzPts val="6800"/>
              <a:buNone/>
              <a:defRPr sz="6800">
                <a:solidFill>
                  <a:schemeClr val="lt1"/>
                </a:solidFill>
              </a:defRPr>
            </a:lvl9pPr>
          </a:lstStyle>
          <a:p/>
        </p:txBody>
      </p:sp>
      <p:sp>
        <p:nvSpPr>
          <p:cNvPr id="45" name="Google Shape;45;p1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A" type="tx">
  <p:cSld name="TITLE_AND_BODY">
    <p:spTree>
      <p:nvGrpSpPr>
        <p:cNvPr id="46" name="Shape 46"/>
        <p:cNvGrpSpPr/>
        <p:nvPr/>
      </p:nvGrpSpPr>
      <p:grpSpPr>
        <a:xfrm>
          <a:off x="0" y="0"/>
          <a:ext cx="0" cy="0"/>
          <a:chOff x="0" y="0"/>
          <a:chExt cx="0" cy="0"/>
        </a:xfrm>
      </p:grpSpPr>
      <p:sp>
        <p:nvSpPr>
          <p:cNvPr id="47" name="Google Shape;47;p1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p:txBody>
      </p:sp>
      <p:sp>
        <p:nvSpPr>
          <p:cNvPr id="48" name="Google Shape;48;p10"/>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30200" lvl="0" marL="457200" algn="l">
              <a:lnSpc>
                <a:spcPct val="115000"/>
              </a:lnSpc>
              <a:spcBef>
                <a:spcPts val="0"/>
              </a:spcBef>
              <a:spcAft>
                <a:spcPts val="0"/>
              </a:spcAft>
              <a:buSzPts val="1600"/>
              <a:buChar char="●"/>
              <a:defRPr/>
            </a:lvl1pPr>
            <a:lvl2pPr indent="-330200" lvl="1" marL="914400" algn="l">
              <a:lnSpc>
                <a:spcPct val="115000"/>
              </a:lnSpc>
              <a:spcBef>
                <a:spcPts val="0"/>
              </a:spcBef>
              <a:spcAft>
                <a:spcPts val="0"/>
              </a:spcAft>
              <a:buSzPts val="1600"/>
              <a:buChar char="○"/>
              <a:defRPr/>
            </a:lvl2pPr>
            <a:lvl3pPr indent="-330200" lvl="2" marL="1371600" algn="l">
              <a:lnSpc>
                <a:spcPct val="115000"/>
              </a:lnSpc>
              <a:spcBef>
                <a:spcPts val="0"/>
              </a:spcBef>
              <a:spcAft>
                <a:spcPts val="0"/>
              </a:spcAft>
              <a:buSzPts val="1600"/>
              <a:buChar char="■"/>
              <a:defRPr/>
            </a:lvl3pPr>
            <a:lvl4pPr indent="-330200" lvl="3" marL="1828800" algn="l">
              <a:lnSpc>
                <a:spcPct val="115000"/>
              </a:lnSpc>
              <a:spcBef>
                <a:spcPts val="0"/>
              </a:spcBef>
              <a:spcAft>
                <a:spcPts val="0"/>
              </a:spcAft>
              <a:buSzPts val="1600"/>
              <a:buChar char="●"/>
              <a:defRPr/>
            </a:lvl4pPr>
            <a:lvl5pPr indent="-330200" lvl="4" marL="2286000" algn="l">
              <a:lnSpc>
                <a:spcPct val="115000"/>
              </a:lnSpc>
              <a:spcBef>
                <a:spcPts val="0"/>
              </a:spcBef>
              <a:spcAft>
                <a:spcPts val="0"/>
              </a:spcAft>
              <a:buSzPts val="1600"/>
              <a:buChar char="○"/>
              <a:defRPr/>
            </a:lvl5pPr>
            <a:lvl6pPr indent="-330200" lvl="5" marL="2743200" algn="l">
              <a:lnSpc>
                <a:spcPct val="115000"/>
              </a:lnSpc>
              <a:spcBef>
                <a:spcPts val="0"/>
              </a:spcBef>
              <a:spcAft>
                <a:spcPts val="0"/>
              </a:spcAft>
              <a:buSzPts val="1600"/>
              <a:buChar char="■"/>
              <a:defRPr/>
            </a:lvl6pPr>
            <a:lvl7pPr indent="-330200" lvl="6" marL="3200400" algn="l">
              <a:lnSpc>
                <a:spcPct val="115000"/>
              </a:lnSpc>
              <a:spcBef>
                <a:spcPts val="0"/>
              </a:spcBef>
              <a:spcAft>
                <a:spcPts val="0"/>
              </a:spcAft>
              <a:buSzPts val="1600"/>
              <a:buChar char="●"/>
              <a:defRPr/>
            </a:lvl7pPr>
            <a:lvl8pPr indent="-330200" lvl="7" marL="3657600" algn="l">
              <a:lnSpc>
                <a:spcPct val="115000"/>
              </a:lnSpc>
              <a:spcBef>
                <a:spcPts val="0"/>
              </a:spcBef>
              <a:spcAft>
                <a:spcPts val="0"/>
              </a:spcAft>
              <a:buSzPts val="1600"/>
              <a:buChar char="○"/>
              <a:defRPr/>
            </a:lvl8pPr>
            <a:lvl9pPr indent="-330200" lvl="8" marL="4114800" algn="l">
              <a:lnSpc>
                <a:spcPct val="115000"/>
              </a:lnSpc>
              <a:spcBef>
                <a:spcPts val="0"/>
              </a:spcBef>
              <a:spcAft>
                <a:spcPts val="0"/>
              </a:spcAft>
              <a:buSzPts val="1600"/>
              <a:buChar char="■"/>
              <a:defRPr/>
            </a:lvl9pPr>
          </a:lstStyle>
          <a:p/>
        </p:txBody>
      </p:sp>
      <p:sp>
        <p:nvSpPr>
          <p:cNvPr id="49" name="Google Shape;49;p1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11" Type="http://schemas.openxmlformats.org/officeDocument/2006/relationships/slideLayout" Target="../slideLayouts/slideLayout11.xml"/><Relationship Id="rId22" Type="http://schemas.openxmlformats.org/officeDocument/2006/relationships/theme" Target="../theme/theme2.xml"/><Relationship Id="rId10" Type="http://schemas.openxmlformats.org/officeDocument/2006/relationships/slideLayout" Target="../slideLayouts/slideLayout10.xml"/><Relationship Id="rId21" Type="http://schemas.openxmlformats.org/officeDocument/2006/relationships/slideLayout" Target="../slideLayouts/slideLayout21.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5" Type="http://schemas.openxmlformats.org/officeDocument/2006/relationships/slideLayout" Target="../slideLayouts/slideLayout5.xml"/><Relationship Id="rId19" Type="http://schemas.openxmlformats.org/officeDocument/2006/relationships/slideLayout" Target="../slideLayouts/slideLayout19.xml"/><Relationship Id="rId6" Type="http://schemas.openxmlformats.org/officeDocument/2006/relationships/slideLayout" Target="../slideLayouts/slideLayout6.xml"/><Relationship Id="rId18" Type="http://schemas.openxmlformats.org/officeDocument/2006/relationships/slideLayout" Target="../slideLayouts/slideLayout18.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gameday">
    <p:bg>
      <p:bgPr>
        <a:solidFill>
          <a:schemeClr val="lt1"/>
        </a:solidFill>
      </p:bgPr>
    </p:bg>
    <p:spTree>
      <p:nvGrpSpPr>
        <p:cNvPr id="5" name="Shape 5"/>
        <p:cNvGrpSpPr/>
        <p:nvPr/>
      </p:nvGrpSpPr>
      <p:grpSpPr>
        <a:xfrm>
          <a:off x="0" y="0"/>
          <a:ext cx="0" cy="0"/>
          <a:chOff x="0" y="0"/>
          <a:chExt cx="0" cy="0"/>
        </a:xfrm>
      </p:grpSpPr>
      <p:sp>
        <p:nvSpPr>
          <p:cNvPr id="6" name="Google Shape;6;p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marR="0" rtl="0" algn="l">
              <a:lnSpc>
                <a:spcPct val="100000"/>
              </a:lnSpc>
              <a:spcBef>
                <a:spcPts val="0"/>
              </a:spcBef>
              <a:spcAft>
                <a:spcPts val="0"/>
              </a:spcAft>
              <a:buClr>
                <a:srgbClr val="490F52"/>
              </a:buClr>
              <a:buSzPts val="3000"/>
              <a:buFont typeface="Open Sans ExtraBold"/>
              <a:buNone/>
              <a:defRPr b="1" i="0" sz="3000" u="none" cap="none" strike="noStrike">
                <a:solidFill>
                  <a:srgbClr val="490F52"/>
                </a:solidFill>
                <a:latin typeface="Open Sans ExtraBold"/>
                <a:ea typeface="Open Sans ExtraBold"/>
                <a:cs typeface="Open Sans ExtraBold"/>
                <a:sym typeface="Open Sans ExtraBold"/>
              </a:defRPr>
            </a:lvl1pPr>
            <a:lvl2pPr lvl="1" marR="0" rtl="0" algn="l">
              <a:lnSpc>
                <a:spcPct val="100000"/>
              </a:lnSpc>
              <a:spcBef>
                <a:spcPts val="0"/>
              </a:spcBef>
              <a:spcAft>
                <a:spcPts val="0"/>
              </a:spcAft>
              <a:buClr>
                <a:schemeClr val="accent3"/>
              </a:buClr>
              <a:buSzPts val="3000"/>
              <a:buFont typeface="Alfa Slab One"/>
              <a:buNone/>
              <a:defRPr b="0" i="0" sz="3000" u="none" cap="none" strike="noStrike">
                <a:solidFill>
                  <a:schemeClr val="accent3"/>
                </a:solidFill>
                <a:latin typeface="Alfa Slab One"/>
                <a:ea typeface="Alfa Slab One"/>
                <a:cs typeface="Alfa Slab One"/>
                <a:sym typeface="Alfa Slab One"/>
              </a:defRPr>
            </a:lvl2pPr>
            <a:lvl3pPr lvl="2" marR="0" rtl="0" algn="l">
              <a:lnSpc>
                <a:spcPct val="100000"/>
              </a:lnSpc>
              <a:spcBef>
                <a:spcPts val="0"/>
              </a:spcBef>
              <a:spcAft>
                <a:spcPts val="0"/>
              </a:spcAft>
              <a:buClr>
                <a:schemeClr val="accent3"/>
              </a:buClr>
              <a:buSzPts val="3000"/>
              <a:buFont typeface="Alfa Slab One"/>
              <a:buNone/>
              <a:defRPr b="0" i="0" sz="3000" u="none" cap="none" strike="noStrike">
                <a:solidFill>
                  <a:schemeClr val="accent3"/>
                </a:solidFill>
                <a:latin typeface="Alfa Slab One"/>
                <a:ea typeface="Alfa Slab One"/>
                <a:cs typeface="Alfa Slab One"/>
                <a:sym typeface="Alfa Slab One"/>
              </a:defRPr>
            </a:lvl3pPr>
            <a:lvl4pPr lvl="3" marR="0" rtl="0" algn="l">
              <a:lnSpc>
                <a:spcPct val="100000"/>
              </a:lnSpc>
              <a:spcBef>
                <a:spcPts val="0"/>
              </a:spcBef>
              <a:spcAft>
                <a:spcPts val="0"/>
              </a:spcAft>
              <a:buClr>
                <a:schemeClr val="accent3"/>
              </a:buClr>
              <a:buSzPts val="3000"/>
              <a:buFont typeface="Alfa Slab One"/>
              <a:buNone/>
              <a:defRPr b="0" i="0" sz="3000" u="none" cap="none" strike="noStrike">
                <a:solidFill>
                  <a:schemeClr val="accent3"/>
                </a:solidFill>
                <a:latin typeface="Alfa Slab One"/>
                <a:ea typeface="Alfa Slab One"/>
                <a:cs typeface="Alfa Slab One"/>
                <a:sym typeface="Alfa Slab One"/>
              </a:defRPr>
            </a:lvl4pPr>
            <a:lvl5pPr lvl="4" marR="0" rtl="0" algn="l">
              <a:lnSpc>
                <a:spcPct val="100000"/>
              </a:lnSpc>
              <a:spcBef>
                <a:spcPts val="0"/>
              </a:spcBef>
              <a:spcAft>
                <a:spcPts val="0"/>
              </a:spcAft>
              <a:buClr>
                <a:schemeClr val="accent3"/>
              </a:buClr>
              <a:buSzPts val="3000"/>
              <a:buFont typeface="Alfa Slab One"/>
              <a:buNone/>
              <a:defRPr b="0" i="0" sz="3000" u="none" cap="none" strike="noStrike">
                <a:solidFill>
                  <a:schemeClr val="accent3"/>
                </a:solidFill>
                <a:latin typeface="Alfa Slab One"/>
                <a:ea typeface="Alfa Slab One"/>
                <a:cs typeface="Alfa Slab One"/>
                <a:sym typeface="Alfa Slab One"/>
              </a:defRPr>
            </a:lvl5pPr>
            <a:lvl6pPr lvl="5" marR="0" rtl="0" algn="l">
              <a:lnSpc>
                <a:spcPct val="100000"/>
              </a:lnSpc>
              <a:spcBef>
                <a:spcPts val="0"/>
              </a:spcBef>
              <a:spcAft>
                <a:spcPts val="0"/>
              </a:spcAft>
              <a:buClr>
                <a:schemeClr val="accent3"/>
              </a:buClr>
              <a:buSzPts val="3000"/>
              <a:buFont typeface="Alfa Slab One"/>
              <a:buNone/>
              <a:defRPr b="0" i="0" sz="3000" u="none" cap="none" strike="noStrike">
                <a:solidFill>
                  <a:schemeClr val="accent3"/>
                </a:solidFill>
                <a:latin typeface="Alfa Slab One"/>
                <a:ea typeface="Alfa Slab One"/>
                <a:cs typeface="Alfa Slab One"/>
                <a:sym typeface="Alfa Slab One"/>
              </a:defRPr>
            </a:lvl6pPr>
            <a:lvl7pPr lvl="6" marR="0" rtl="0" algn="l">
              <a:lnSpc>
                <a:spcPct val="100000"/>
              </a:lnSpc>
              <a:spcBef>
                <a:spcPts val="0"/>
              </a:spcBef>
              <a:spcAft>
                <a:spcPts val="0"/>
              </a:spcAft>
              <a:buClr>
                <a:schemeClr val="accent3"/>
              </a:buClr>
              <a:buSzPts val="3000"/>
              <a:buFont typeface="Alfa Slab One"/>
              <a:buNone/>
              <a:defRPr b="0" i="0" sz="3000" u="none" cap="none" strike="noStrike">
                <a:solidFill>
                  <a:schemeClr val="accent3"/>
                </a:solidFill>
                <a:latin typeface="Alfa Slab One"/>
                <a:ea typeface="Alfa Slab One"/>
                <a:cs typeface="Alfa Slab One"/>
                <a:sym typeface="Alfa Slab One"/>
              </a:defRPr>
            </a:lvl7pPr>
            <a:lvl8pPr lvl="7" marR="0" rtl="0" algn="l">
              <a:lnSpc>
                <a:spcPct val="100000"/>
              </a:lnSpc>
              <a:spcBef>
                <a:spcPts val="0"/>
              </a:spcBef>
              <a:spcAft>
                <a:spcPts val="0"/>
              </a:spcAft>
              <a:buClr>
                <a:schemeClr val="accent3"/>
              </a:buClr>
              <a:buSzPts val="3000"/>
              <a:buFont typeface="Alfa Slab One"/>
              <a:buNone/>
              <a:defRPr b="0" i="0" sz="3000" u="none" cap="none" strike="noStrike">
                <a:solidFill>
                  <a:schemeClr val="accent3"/>
                </a:solidFill>
                <a:latin typeface="Alfa Slab One"/>
                <a:ea typeface="Alfa Slab One"/>
                <a:cs typeface="Alfa Slab One"/>
                <a:sym typeface="Alfa Slab One"/>
              </a:defRPr>
            </a:lvl8pPr>
            <a:lvl9pPr lvl="8" marR="0" rtl="0" algn="l">
              <a:lnSpc>
                <a:spcPct val="100000"/>
              </a:lnSpc>
              <a:spcBef>
                <a:spcPts val="0"/>
              </a:spcBef>
              <a:spcAft>
                <a:spcPts val="0"/>
              </a:spcAft>
              <a:buClr>
                <a:schemeClr val="accent3"/>
              </a:buClr>
              <a:buSzPts val="3000"/>
              <a:buFont typeface="Alfa Slab One"/>
              <a:buNone/>
              <a:defRPr b="0" i="0" sz="3000" u="none" cap="none" strike="noStrike">
                <a:solidFill>
                  <a:schemeClr val="accent3"/>
                </a:solidFill>
                <a:latin typeface="Alfa Slab One"/>
                <a:ea typeface="Alfa Slab One"/>
                <a:cs typeface="Alfa Slab One"/>
                <a:sym typeface="Alfa Slab One"/>
              </a:defRPr>
            </a:lvl9pPr>
          </a:lstStyle>
          <a:p/>
        </p:txBody>
      </p:sp>
      <p:sp>
        <p:nvSpPr>
          <p:cNvPr id="7" name="Google Shape;7;p6"/>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30200" lvl="0" marL="457200" marR="0" rtl="0" algn="l">
              <a:lnSpc>
                <a:spcPct val="115000"/>
              </a:lnSpc>
              <a:spcBef>
                <a:spcPts val="0"/>
              </a:spcBef>
              <a:spcAft>
                <a:spcPts val="0"/>
              </a:spcAft>
              <a:buClr>
                <a:srgbClr val="000000"/>
              </a:buClr>
              <a:buSzPts val="1600"/>
              <a:buFont typeface="Open Sans"/>
              <a:buChar char="●"/>
              <a:defRPr b="0" i="0" sz="1600" u="none" cap="none" strike="noStrike">
                <a:solidFill>
                  <a:srgbClr val="000000"/>
                </a:solidFill>
                <a:latin typeface="Open Sans"/>
                <a:ea typeface="Open Sans"/>
                <a:cs typeface="Open Sans"/>
                <a:sym typeface="Open Sans"/>
              </a:defRPr>
            </a:lvl1pPr>
            <a:lvl2pPr indent="-330200" lvl="1" marL="914400" marR="0" rtl="0" algn="l">
              <a:lnSpc>
                <a:spcPct val="115000"/>
              </a:lnSpc>
              <a:spcBef>
                <a:spcPts val="0"/>
              </a:spcBef>
              <a:spcAft>
                <a:spcPts val="0"/>
              </a:spcAft>
              <a:buClr>
                <a:srgbClr val="000000"/>
              </a:buClr>
              <a:buSzPts val="1600"/>
              <a:buFont typeface="Open Sans"/>
              <a:buChar char="○"/>
              <a:defRPr b="0" i="0" sz="1600" u="none" cap="none" strike="noStrike">
                <a:solidFill>
                  <a:srgbClr val="000000"/>
                </a:solidFill>
                <a:latin typeface="Open Sans"/>
                <a:ea typeface="Open Sans"/>
                <a:cs typeface="Open Sans"/>
                <a:sym typeface="Open Sans"/>
              </a:defRPr>
            </a:lvl2pPr>
            <a:lvl3pPr indent="-330200" lvl="2" marL="1371600" marR="0" rtl="0" algn="l">
              <a:lnSpc>
                <a:spcPct val="115000"/>
              </a:lnSpc>
              <a:spcBef>
                <a:spcPts val="0"/>
              </a:spcBef>
              <a:spcAft>
                <a:spcPts val="0"/>
              </a:spcAft>
              <a:buClr>
                <a:srgbClr val="000000"/>
              </a:buClr>
              <a:buSzPts val="1600"/>
              <a:buFont typeface="Open Sans"/>
              <a:buChar char="■"/>
              <a:defRPr b="0" i="0" sz="1600" u="none" cap="none" strike="noStrike">
                <a:solidFill>
                  <a:srgbClr val="000000"/>
                </a:solidFill>
                <a:latin typeface="Open Sans"/>
                <a:ea typeface="Open Sans"/>
                <a:cs typeface="Open Sans"/>
                <a:sym typeface="Open Sans"/>
              </a:defRPr>
            </a:lvl3pPr>
            <a:lvl4pPr indent="-330200" lvl="3" marL="1828800" marR="0" rtl="0" algn="l">
              <a:lnSpc>
                <a:spcPct val="115000"/>
              </a:lnSpc>
              <a:spcBef>
                <a:spcPts val="0"/>
              </a:spcBef>
              <a:spcAft>
                <a:spcPts val="0"/>
              </a:spcAft>
              <a:buClr>
                <a:srgbClr val="000000"/>
              </a:buClr>
              <a:buSzPts val="1600"/>
              <a:buFont typeface="Open Sans"/>
              <a:buChar char="●"/>
              <a:defRPr b="0" i="0" sz="1600" u="none" cap="none" strike="noStrike">
                <a:solidFill>
                  <a:srgbClr val="000000"/>
                </a:solidFill>
                <a:latin typeface="Open Sans"/>
                <a:ea typeface="Open Sans"/>
                <a:cs typeface="Open Sans"/>
                <a:sym typeface="Open Sans"/>
              </a:defRPr>
            </a:lvl4pPr>
            <a:lvl5pPr indent="-330200" lvl="4" marL="2286000" marR="0" rtl="0" algn="l">
              <a:lnSpc>
                <a:spcPct val="115000"/>
              </a:lnSpc>
              <a:spcBef>
                <a:spcPts val="0"/>
              </a:spcBef>
              <a:spcAft>
                <a:spcPts val="0"/>
              </a:spcAft>
              <a:buClr>
                <a:srgbClr val="000000"/>
              </a:buClr>
              <a:buSzPts val="1600"/>
              <a:buFont typeface="Open Sans"/>
              <a:buChar char="○"/>
              <a:defRPr b="0" i="0" sz="1600" u="none" cap="none" strike="noStrike">
                <a:solidFill>
                  <a:srgbClr val="000000"/>
                </a:solidFill>
                <a:latin typeface="Open Sans"/>
                <a:ea typeface="Open Sans"/>
                <a:cs typeface="Open Sans"/>
                <a:sym typeface="Open Sans"/>
              </a:defRPr>
            </a:lvl5pPr>
            <a:lvl6pPr indent="-330200" lvl="5" marL="2743200" marR="0" rtl="0" algn="l">
              <a:lnSpc>
                <a:spcPct val="115000"/>
              </a:lnSpc>
              <a:spcBef>
                <a:spcPts val="0"/>
              </a:spcBef>
              <a:spcAft>
                <a:spcPts val="0"/>
              </a:spcAft>
              <a:buClr>
                <a:srgbClr val="000000"/>
              </a:buClr>
              <a:buSzPts val="1600"/>
              <a:buFont typeface="Open Sans"/>
              <a:buChar char="■"/>
              <a:defRPr b="0" i="0" sz="1600" u="none" cap="none" strike="noStrike">
                <a:solidFill>
                  <a:srgbClr val="000000"/>
                </a:solidFill>
                <a:latin typeface="Open Sans"/>
                <a:ea typeface="Open Sans"/>
                <a:cs typeface="Open Sans"/>
                <a:sym typeface="Open Sans"/>
              </a:defRPr>
            </a:lvl6pPr>
            <a:lvl7pPr indent="-330200" lvl="6" marL="3200400" marR="0" rtl="0" algn="l">
              <a:lnSpc>
                <a:spcPct val="115000"/>
              </a:lnSpc>
              <a:spcBef>
                <a:spcPts val="0"/>
              </a:spcBef>
              <a:spcAft>
                <a:spcPts val="0"/>
              </a:spcAft>
              <a:buClr>
                <a:srgbClr val="000000"/>
              </a:buClr>
              <a:buSzPts val="1600"/>
              <a:buFont typeface="Open Sans"/>
              <a:buChar char="●"/>
              <a:defRPr b="0" i="0" sz="1600" u="none" cap="none" strike="noStrike">
                <a:solidFill>
                  <a:srgbClr val="000000"/>
                </a:solidFill>
                <a:latin typeface="Open Sans"/>
                <a:ea typeface="Open Sans"/>
                <a:cs typeface="Open Sans"/>
                <a:sym typeface="Open Sans"/>
              </a:defRPr>
            </a:lvl7pPr>
            <a:lvl8pPr indent="-330200" lvl="7" marL="3657600" marR="0" rtl="0" algn="l">
              <a:lnSpc>
                <a:spcPct val="115000"/>
              </a:lnSpc>
              <a:spcBef>
                <a:spcPts val="0"/>
              </a:spcBef>
              <a:spcAft>
                <a:spcPts val="0"/>
              </a:spcAft>
              <a:buClr>
                <a:srgbClr val="000000"/>
              </a:buClr>
              <a:buSzPts val="1600"/>
              <a:buFont typeface="Open Sans"/>
              <a:buChar char="○"/>
              <a:defRPr b="0" i="0" sz="1600" u="none" cap="none" strike="noStrike">
                <a:solidFill>
                  <a:srgbClr val="000000"/>
                </a:solidFill>
                <a:latin typeface="Open Sans"/>
                <a:ea typeface="Open Sans"/>
                <a:cs typeface="Open Sans"/>
                <a:sym typeface="Open Sans"/>
              </a:defRPr>
            </a:lvl8pPr>
            <a:lvl9pPr indent="-330200" lvl="8" marL="4114800" marR="0" rtl="0" algn="l">
              <a:lnSpc>
                <a:spcPct val="115000"/>
              </a:lnSpc>
              <a:spcBef>
                <a:spcPts val="0"/>
              </a:spcBef>
              <a:spcAft>
                <a:spcPts val="0"/>
              </a:spcAft>
              <a:buClr>
                <a:srgbClr val="000000"/>
              </a:buClr>
              <a:buSzPts val="1600"/>
              <a:buFont typeface="Open Sans"/>
              <a:buChar char="■"/>
              <a:defRPr b="0" i="0" sz="1600" u="none" cap="none" strike="noStrike">
                <a:solidFill>
                  <a:srgbClr val="000000"/>
                </a:solidFill>
                <a:latin typeface="Open Sans"/>
                <a:ea typeface="Open Sans"/>
                <a:cs typeface="Open Sans"/>
                <a:sym typeface="Open Sans"/>
              </a:defRPr>
            </a:lvl9pPr>
          </a:lstStyle>
          <a:p/>
        </p:txBody>
      </p:sp>
      <p:sp>
        <p:nvSpPr>
          <p:cNvPr id="8" name="Google Shape;8;p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Relationship Id="rId3" Type="http://schemas.openxmlformats.org/officeDocument/2006/relationships/hyperlink" Target="https://medicaid.utah.gov/stplan/"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Relationship Id="rId3" Type="http://schemas.openxmlformats.org/officeDocument/2006/relationships/hyperlink" Target="https://medicaid.utah.gov/pharmacy/preferred-drug-list/" TargetMode="External"/><Relationship Id="rId4" Type="http://schemas.openxmlformats.org/officeDocument/2006/relationships/hyperlink" Target="https://adminrules.utah.gov/public/search/R414-60/Current%20Rules"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Relationship Id="rId3" Type="http://schemas.openxmlformats.org/officeDocument/2006/relationships/hyperlink" Target="https://medicaid.utah.gov/waiver-documents/" TargetMode="External"/><Relationship Id="rId4" Type="http://schemas.openxmlformats.org/officeDocument/2006/relationships/hyperlink" Target="https://medicaid.utah.gov/utah-medicaid-official-publications/?p=Medicaid%20Provider%20Manuals/"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5.xml"/><Relationship Id="rId3" Type="http://schemas.openxmlformats.org/officeDocument/2006/relationships/hyperlink" Target="https://adminrules.utah.gov/public/rule/R414-60/Current%20Rules?searchText=R414-60" TargetMode="External"/><Relationship Id="rId4" Type="http://schemas.openxmlformats.org/officeDocument/2006/relationships/hyperlink" Target="https://medicaid.utah.gov/stplan/" TargetMode="External"/><Relationship Id="rId5" Type="http://schemas.openxmlformats.org/officeDocument/2006/relationships/hyperlink" Target="https://medicaid.utah.gov/stplan/"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7.xml"/><Relationship Id="rId3" Type="http://schemas.openxmlformats.org/officeDocument/2006/relationships/hyperlink" Target="https://medicaid.utah.gov/pharmacy/preferred-drug-list/"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 Id="rId3" Type="http://schemas.openxmlformats.org/officeDocument/2006/relationships/hyperlink" Target="mailto:medicaidpharmacy@utah.gov" TargetMode="External"/><Relationship Id="rId4" Type="http://schemas.openxmlformats.org/officeDocument/2006/relationships/hyperlink" Target="https://forms.gle/N9LTy9qH82cB5FdV7"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1.xml"/><Relationship Id="rId3" Type="http://schemas.openxmlformats.org/officeDocument/2006/relationships/hyperlink" Target="https://medicaid.utah.gov/pharmacy/resource-library/"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 Id="rId3" Type="http://schemas.openxmlformats.org/officeDocument/2006/relationships/hyperlink" Target="https://medicaid.utah.gov/utah-medicaid-official-publications/" TargetMode="External"/><Relationship Id="rId4" Type="http://schemas.openxmlformats.org/officeDocument/2006/relationships/hyperlink" Target="https://adminrules.utah.gov/public/home" TargetMode="External"/><Relationship Id="rId5" Type="http://schemas.openxmlformats.org/officeDocument/2006/relationships/hyperlink" Target="https://medicaid.utah.gov/pharmacy/pharmacy-program/" TargetMode="External"/><Relationship Id="rId6" Type="http://schemas.openxmlformats.org/officeDocument/2006/relationships/hyperlink" Target="https://medicaid.utah.gov/stplan/" TargetMode="External"/><Relationship Id="rId7" Type="http://schemas.openxmlformats.org/officeDocument/2006/relationships/hyperlink" Target="https://medicaid.utah.gov/pharmacy/preferred-drug-list/" TargetMode="External"/><Relationship Id="rId8" Type="http://schemas.openxmlformats.org/officeDocument/2006/relationships/hyperlink" Target="https://medicaid.utah.gov/pharmacy/prior-authorization/"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25.xml"/><Relationship Id="rId3" Type="http://schemas.openxmlformats.org/officeDocument/2006/relationships/hyperlink" Target="mailto:medicaidpharmacy@utah.gov"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 Id="rId3" Type="http://schemas.openxmlformats.org/officeDocument/2006/relationships/hyperlink" Target="https://le.utah.gov/~2023/bills/static/SB0016.html" TargetMode="External"/><Relationship Id="rId4" Type="http://schemas.openxmlformats.org/officeDocument/2006/relationships/hyperlink" Target="https://le.utah.gov/xcode/Title58/Chapter1/58-1-S603.html" TargetMode="External"/><Relationship Id="rId5" Type="http://schemas.openxmlformats.org/officeDocument/2006/relationships/hyperlink" Target="https://dopl.utah.gov/wp-content/uploads/2023/10/transgender-treatment-certification.pdf" TargetMode="External"/><Relationship Id="rId6" Type="http://schemas.openxmlformats.org/officeDocument/2006/relationships/hyperlink" Target="https://medicaid.utah.gov/pharmacy/prior-authorization/" TargetMode="External"/><Relationship Id="rId7" Type="http://schemas.openxmlformats.org/officeDocument/2006/relationships/hyperlink" Target="https://medicaid.utah.gov/pharmacy/prior-authorization/"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 Id="rId3" Type="http://schemas.openxmlformats.org/officeDocument/2006/relationships/hyperlink" Target="https://www.cdc.gov/mmwr/volumes/71/rr/rr7103a1.htm?s_cid=rr7103a1_w"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Relationship Id="rId3" Type="http://schemas.openxmlformats.org/officeDocument/2006/relationships/hyperlink" Target="https://medicaid.utah.gov/pharmacy/medication-therapy-management-services/" TargetMode="External"/><Relationship Id="rId4" Type="http://schemas.openxmlformats.org/officeDocument/2006/relationships/hyperlink" Target="https://health.utah.gov/stplan/lookup/CoverageLookup.php" TargetMode="External"/><Relationship Id="rId5" Type="http://schemas.openxmlformats.org/officeDocument/2006/relationships/hyperlink" Target="https://medicaid.utah.gov/pharmacy/resource-library/"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Relationship Id="rId3" Type="http://schemas.openxmlformats.org/officeDocument/2006/relationships/hyperlink" Target="https://health.utah.gov/stplan/lookup/CoverageLookup.php" TargetMode="External"/><Relationship Id="rId4" Type="http://schemas.openxmlformats.org/officeDocument/2006/relationships/hyperlink" Target="https://health.utah.gov/stplan/lookup/FeeScheduleDownload.php"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
          <p:cNvSpPr txBox="1"/>
          <p:nvPr>
            <p:ph type="ctrTitle"/>
          </p:nvPr>
        </p:nvSpPr>
        <p:spPr>
          <a:xfrm>
            <a:off x="311700" y="595975"/>
            <a:ext cx="8520600" cy="1957800"/>
          </a:xfrm>
          <a:prstGeom prst="rect">
            <a:avLst/>
          </a:prstGeom>
          <a:noFill/>
          <a:ln>
            <a:noFill/>
          </a:ln>
        </p:spPr>
        <p:txBody>
          <a:bodyPr anchorCtr="0" anchor="ctr" bIns="91425" lIns="91425" spcFirstLastPara="1" rIns="91425" wrap="square" tIns="91425">
            <a:normAutofit/>
          </a:bodyPr>
          <a:lstStyle/>
          <a:p>
            <a:pPr indent="0" lvl="0" marL="0" rtl="0" algn="ctr">
              <a:lnSpc>
                <a:spcPct val="100000"/>
              </a:lnSpc>
              <a:spcBef>
                <a:spcPts val="0"/>
              </a:spcBef>
              <a:spcAft>
                <a:spcPts val="0"/>
              </a:spcAft>
              <a:buSzPts val="5400"/>
              <a:buNone/>
            </a:pPr>
            <a:r>
              <a:rPr lang="en" sz="3900">
                <a:solidFill>
                  <a:schemeClr val="lt1"/>
                </a:solidFill>
                <a:latin typeface="Open Sans"/>
                <a:ea typeface="Open Sans"/>
                <a:cs typeface="Open Sans"/>
                <a:sym typeface="Open Sans"/>
              </a:rPr>
              <a:t>2024 Medicaid Statewide Provider Training</a:t>
            </a:r>
            <a:endParaRPr sz="4900">
              <a:solidFill>
                <a:schemeClr val="lt1"/>
              </a:solidFill>
              <a:latin typeface="Open Sans"/>
              <a:ea typeface="Open Sans"/>
              <a:cs typeface="Open Sans"/>
              <a:sym typeface="Open Sans"/>
            </a:endParaRPr>
          </a:p>
        </p:txBody>
      </p:sp>
      <p:sp>
        <p:nvSpPr>
          <p:cNvPr id="104" name="Google Shape;104;p1"/>
          <p:cNvSpPr txBox="1"/>
          <p:nvPr>
            <p:ph idx="1" type="subTitle"/>
          </p:nvPr>
        </p:nvSpPr>
        <p:spPr>
          <a:xfrm>
            <a:off x="311700" y="3580323"/>
            <a:ext cx="8520600" cy="733500"/>
          </a:xfrm>
          <a:prstGeom prst="rect">
            <a:avLst/>
          </a:prstGeom>
          <a:noFill/>
          <a:ln>
            <a:noFill/>
          </a:ln>
        </p:spPr>
        <p:txBody>
          <a:bodyPr anchorCtr="0" anchor="t" bIns="91425" lIns="91425" spcFirstLastPara="1" rIns="91425" wrap="square" tIns="91425">
            <a:normAutofit/>
          </a:bodyPr>
          <a:lstStyle/>
          <a:p>
            <a:pPr indent="0" lvl="0" marL="0" rtl="0" algn="ctr">
              <a:lnSpc>
                <a:spcPct val="100000"/>
              </a:lnSpc>
              <a:spcBef>
                <a:spcPts val="0"/>
              </a:spcBef>
              <a:spcAft>
                <a:spcPts val="0"/>
              </a:spcAft>
              <a:buSzPts val="2400"/>
              <a:buNone/>
            </a:pPr>
            <a:r>
              <a:rPr b="1" lang="en" sz="3000"/>
              <a:t>Medicaid Pharmacy Program</a:t>
            </a:r>
            <a:endParaRPr b="1" sz="30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g2e30e1994fe_3_2"/>
          <p:cNvSpPr txBox="1"/>
          <p:nvPr>
            <p:ph type="title"/>
          </p:nvPr>
        </p:nvSpPr>
        <p:spPr>
          <a:xfrm>
            <a:off x="221475" y="111750"/>
            <a:ext cx="8600100" cy="572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500">
                <a:solidFill>
                  <a:srgbClr val="23A595"/>
                </a:solidFill>
              </a:rPr>
              <a:t>NDC pricing </a:t>
            </a:r>
            <a:r>
              <a:rPr lang="en" sz="2500">
                <a:solidFill>
                  <a:schemeClr val="accent1"/>
                </a:solidFill>
              </a:rPr>
              <a:t>back to HCPCS in PRISM</a:t>
            </a:r>
            <a:r>
              <a:rPr lang="en" sz="2500">
                <a:solidFill>
                  <a:srgbClr val="23A595"/>
                </a:solidFill>
              </a:rPr>
              <a:t> (continued)</a:t>
            </a:r>
            <a:endParaRPr sz="2500">
              <a:solidFill>
                <a:srgbClr val="23A595"/>
              </a:solidFill>
            </a:endParaRPr>
          </a:p>
        </p:txBody>
      </p:sp>
      <p:sp>
        <p:nvSpPr>
          <p:cNvPr id="159" name="Google Shape;159;g2e30e1994fe_3_2"/>
          <p:cNvSpPr txBox="1"/>
          <p:nvPr/>
        </p:nvSpPr>
        <p:spPr>
          <a:xfrm>
            <a:off x="234375" y="684150"/>
            <a:ext cx="8574300" cy="3265200"/>
          </a:xfrm>
          <a:prstGeom prst="rect">
            <a:avLst/>
          </a:prstGeom>
          <a:noFill/>
          <a:ln>
            <a:noFill/>
          </a:ln>
        </p:spPr>
        <p:txBody>
          <a:bodyPr anchorCtr="0" anchor="t" bIns="91425" lIns="91425" spcFirstLastPara="1" rIns="91425" wrap="square" tIns="91425">
            <a:noAutofit/>
          </a:bodyPr>
          <a:lstStyle/>
          <a:p>
            <a:pPr indent="-330200" lvl="0" marL="457200" rtl="0" algn="l">
              <a:lnSpc>
                <a:spcPct val="100000"/>
              </a:lnSpc>
              <a:spcBef>
                <a:spcPts val="0"/>
              </a:spcBef>
              <a:spcAft>
                <a:spcPts val="0"/>
              </a:spcAft>
              <a:buClr>
                <a:schemeClr val="dk2"/>
              </a:buClr>
              <a:buSzPts val="1600"/>
              <a:buFont typeface="Open Sans"/>
              <a:buChar char="●"/>
            </a:pPr>
            <a:r>
              <a:rPr lang="en" sz="1600">
                <a:solidFill>
                  <a:schemeClr val="dk2"/>
                </a:solidFill>
                <a:latin typeface="Open Sans"/>
                <a:ea typeface="Open Sans"/>
                <a:cs typeface="Open Sans"/>
                <a:sym typeface="Open Sans"/>
              </a:rPr>
              <a:t>A valid NDC for the drug being administered is required.</a:t>
            </a:r>
            <a:endParaRPr sz="1600">
              <a:solidFill>
                <a:schemeClr val="dk2"/>
              </a:solidFill>
              <a:latin typeface="Open Sans"/>
              <a:ea typeface="Open Sans"/>
              <a:cs typeface="Open Sans"/>
              <a:sym typeface="Open Sans"/>
            </a:endParaRPr>
          </a:p>
          <a:p>
            <a:pPr indent="-330200" lvl="1" marL="914400" rtl="0" algn="l">
              <a:lnSpc>
                <a:spcPct val="100000"/>
              </a:lnSpc>
              <a:spcBef>
                <a:spcPts val="1000"/>
              </a:spcBef>
              <a:spcAft>
                <a:spcPts val="0"/>
              </a:spcAft>
              <a:buClr>
                <a:schemeClr val="dk2"/>
              </a:buClr>
              <a:buSzPts val="1600"/>
              <a:buFont typeface="Open Sans"/>
              <a:buChar char="○"/>
            </a:pPr>
            <a:r>
              <a:rPr lang="en" sz="1600">
                <a:solidFill>
                  <a:schemeClr val="dk2"/>
                </a:solidFill>
                <a:latin typeface="Open Sans"/>
                <a:ea typeface="Open Sans"/>
                <a:cs typeface="Open Sans"/>
                <a:sym typeface="Open Sans"/>
              </a:rPr>
              <a:t>In order for a claim to be accepted, it must c</a:t>
            </a:r>
            <a:r>
              <a:rPr lang="en" sz="1600">
                <a:solidFill>
                  <a:schemeClr val="dk2"/>
                </a:solidFill>
                <a:latin typeface="Open Sans"/>
                <a:ea typeface="Open Sans"/>
                <a:cs typeface="Open Sans"/>
                <a:sym typeface="Open Sans"/>
                <a:extLst>
                  <a:ext uri="http://customooxmlschemas.google.com/">
                    <go:slidesCustomData xmlns:go="http://customooxmlschemas.google.com/" textRoundtripDataId="1"/>
                  </a:ext>
                </a:extLst>
              </a:rPr>
              <a:t>ontain a valid HCPCS and NDC combination</a:t>
            </a:r>
            <a:r>
              <a:rPr lang="en" sz="1600">
                <a:solidFill>
                  <a:schemeClr val="dk2"/>
                </a:solidFill>
                <a:latin typeface="Open Sans"/>
                <a:ea typeface="Open Sans"/>
                <a:cs typeface="Open Sans"/>
                <a:sym typeface="Open Sans"/>
              </a:rPr>
              <a:t>.</a:t>
            </a:r>
            <a:endParaRPr sz="1600">
              <a:solidFill>
                <a:schemeClr val="dk2"/>
              </a:solidFill>
              <a:latin typeface="Open Sans"/>
              <a:ea typeface="Open Sans"/>
              <a:cs typeface="Open Sans"/>
              <a:sym typeface="Open Sans"/>
            </a:endParaRPr>
          </a:p>
          <a:p>
            <a:pPr indent="-330200" lvl="0" marL="457200" rtl="0" algn="l">
              <a:lnSpc>
                <a:spcPct val="100000"/>
              </a:lnSpc>
              <a:spcBef>
                <a:spcPts val="1000"/>
              </a:spcBef>
              <a:spcAft>
                <a:spcPts val="0"/>
              </a:spcAft>
              <a:buClr>
                <a:schemeClr val="dk2"/>
              </a:buClr>
              <a:buSzPts val="1600"/>
              <a:buFont typeface="Open Sans"/>
              <a:buChar char="●"/>
            </a:pPr>
            <a:r>
              <a:rPr lang="en" sz="1600">
                <a:solidFill>
                  <a:schemeClr val="dk2"/>
                </a:solidFill>
                <a:latin typeface="Open Sans"/>
                <a:ea typeface="Open Sans"/>
                <a:cs typeface="Open Sans"/>
                <a:sym typeface="Open Sans"/>
              </a:rPr>
              <a:t>Physician-administered drugs shall be administered by a qualified healthcare professional.</a:t>
            </a:r>
            <a:endParaRPr sz="1600">
              <a:solidFill>
                <a:schemeClr val="dk2"/>
              </a:solidFill>
              <a:latin typeface="Open Sans"/>
              <a:ea typeface="Open Sans"/>
              <a:cs typeface="Open Sans"/>
              <a:sym typeface="Open Sans"/>
            </a:endParaRPr>
          </a:p>
          <a:p>
            <a:pPr indent="-330200" lvl="1" marL="914400" rtl="0" algn="l">
              <a:lnSpc>
                <a:spcPct val="100000"/>
              </a:lnSpc>
              <a:spcBef>
                <a:spcPts val="1000"/>
              </a:spcBef>
              <a:spcAft>
                <a:spcPts val="0"/>
              </a:spcAft>
              <a:buClr>
                <a:schemeClr val="dk2"/>
              </a:buClr>
              <a:buSzPts val="1600"/>
              <a:buFont typeface="Open Sans"/>
              <a:buChar char="○"/>
            </a:pPr>
            <a:r>
              <a:rPr lang="en" sz="1600">
                <a:solidFill>
                  <a:schemeClr val="dk2"/>
                </a:solidFill>
                <a:latin typeface="Open Sans"/>
                <a:ea typeface="Open Sans"/>
                <a:cs typeface="Open Sans"/>
                <a:sym typeface="Open Sans"/>
              </a:rPr>
              <a:t>Self-administered drugs shall not be billed as a provider-administered drug.</a:t>
            </a:r>
            <a:endParaRPr sz="1600">
              <a:solidFill>
                <a:schemeClr val="dk2"/>
              </a:solidFill>
              <a:latin typeface="Open Sans"/>
              <a:ea typeface="Open Sans"/>
              <a:cs typeface="Open Sans"/>
              <a:sym typeface="Open Sans"/>
            </a:endParaRPr>
          </a:p>
          <a:p>
            <a:pPr indent="-330200" lvl="0" marL="457200" rtl="0" algn="l">
              <a:lnSpc>
                <a:spcPct val="100000"/>
              </a:lnSpc>
              <a:spcBef>
                <a:spcPts val="1000"/>
              </a:spcBef>
              <a:spcAft>
                <a:spcPts val="1000"/>
              </a:spcAft>
              <a:buClr>
                <a:schemeClr val="dk2"/>
              </a:buClr>
              <a:buSzPts val="1600"/>
              <a:buFont typeface="Open Sans"/>
              <a:buChar char="●"/>
            </a:pPr>
            <a:r>
              <a:rPr lang="en" sz="1600">
                <a:solidFill>
                  <a:schemeClr val="dk2"/>
                </a:solidFill>
                <a:latin typeface="Open Sans"/>
                <a:ea typeface="Open Sans"/>
                <a:cs typeface="Open Sans"/>
                <a:sym typeface="Open Sans"/>
              </a:rPr>
              <a:t>Provider-administered drugs that do not require payment, such as samples or those previously billed at a pharmacy, should report the appropriate HCPCS and $0.00 or $0.10 charge.</a:t>
            </a:r>
            <a:endParaRPr>
              <a:solidFill>
                <a:schemeClr val="dk2"/>
              </a:solidFill>
              <a:latin typeface="Open Sans"/>
              <a:ea typeface="Open Sans"/>
              <a:cs typeface="Open Sans"/>
              <a:sym typeface="Open Sans"/>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g2e30e1994fe_3_7"/>
          <p:cNvSpPr txBox="1"/>
          <p:nvPr/>
        </p:nvSpPr>
        <p:spPr>
          <a:xfrm>
            <a:off x="221475" y="684150"/>
            <a:ext cx="8724300" cy="3806400"/>
          </a:xfrm>
          <a:prstGeom prst="rect">
            <a:avLst/>
          </a:prstGeom>
          <a:noFill/>
          <a:ln>
            <a:noFill/>
          </a:ln>
        </p:spPr>
        <p:txBody>
          <a:bodyPr anchorCtr="0" anchor="t" bIns="91425" lIns="91425" spcFirstLastPara="1" rIns="91425" wrap="square" tIns="91425">
            <a:noAutofit/>
          </a:bodyPr>
          <a:lstStyle/>
          <a:p>
            <a:pPr indent="-330200" lvl="0" marL="457200" rtl="0" algn="l">
              <a:lnSpc>
                <a:spcPct val="100000"/>
              </a:lnSpc>
              <a:spcBef>
                <a:spcPts val="0"/>
              </a:spcBef>
              <a:spcAft>
                <a:spcPts val="0"/>
              </a:spcAft>
              <a:buClr>
                <a:schemeClr val="dk2"/>
              </a:buClr>
              <a:buSzPts val="1600"/>
              <a:buFont typeface="Open Sans"/>
              <a:buChar char="●"/>
            </a:pPr>
            <a:r>
              <a:rPr lang="en" sz="1600">
                <a:solidFill>
                  <a:schemeClr val="dk2"/>
                </a:solidFill>
                <a:latin typeface="Open Sans"/>
                <a:ea typeface="Open Sans"/>
                <a:cs typeface="Open Sans"/>
                <a:sym typeface="Open Sans"/>
              </a:rPr>
              <a:t>NOC (Not Otherwise Classified) HCPCS codes should only be reported for drugs that do not have a drug-specific HCPCS code (e.g. J3490, J3590).</a:t>
            </a:r>
            <a:endParaRPr sz="1600">
              <a:solidFill>
                <a:schemeClr val="dk2"/>
              </a:solidFill>
              <a:latin typeface="Open Sans"/>
              <a:ea typeface="Open Sans"/>
              <a:cs typeface="Open Sans"/>
              <a:sym typeface="Open Sans"/>
            </a:endParaRPr>
          </a:p>
          <a:p>
            <a:pPr indent="-330200" lvl="0" marL="457200" rtl="0" algn="l">
              <a:lnSpc>
                <a:spcPct val="100000"/>
              </a:lnSpc>
              <a:spcBef>
                <a:spcPts val="1200"/>
              </a:spcBef>
              <a:spcAft>
                <a:spcPts val="0"/>
              </a:spcAft>
              <a:buClr>
                <a:schemeClr val="dk2"/>
              </a:buClr>
              <a:buSzPts val="1600"/>
              <a:buFont typeface="Open Sans"/>
              <a:buChar char="●"/>
            </a:pPr>
            <a:r>
              <a:rPr lang="en" sz="1600">
                <a:solidFill>
                  <a:schemeClr val="dk2"/>
                </a:solidFill>
                <a:latin typeface="Open Sans"/>
                <a:ea typeface="Open Sans"/>
                <a:cs typeface="Open Sans"/>
                <a:sym typeface="Open Sans"/>
              </a:rPr>
              <a:t>Reimbursement shall be based on the submitted HCPCS code and units administered, using the lesser of logic as stated in the </a:t>
            </a:r>
            <a:r>
              <a:rPr lang="en" sz="1600" u="sng">
                <a:solidFill>
                  <a:srgbClr val="0000FF"/>
                </a:solidFill>
                <a:latin typeface="Open Sans"/>
                <a:ea typeface="Open Sans"/>
                <a:cs typeface="Open Sans"/>
                <a:sym typeface="Open Sans"/>
                <a:hlinkClick r:id="rId3">
                  <a:extLst>
                    <a:ext uri="{A12FA001-AC4F-418D-AE19-62706E023703}">
                      <ahyp:hlinkClr val="tx"/>
                    </a:ext>
                  </a:extLst>
                </a:hlinkClick>
              </a:rPr>
              <a:t>Utah Medicaid State Plan 4.19-B</a:t>
            </a:r>
            <a:r>
              <a:rPr lang="en" sz="1600">
                <a:solidFill>
                  <a:schemeClr val="dk2"/>
                </a:solidFill>
                <a:latin typeface="Open Sans"/>
                <a:ea typeface="Open Sans"/>
                <a:cs typeface="Open Sans"/>
                <a:sym typeface="Open Sans"/>
              </a:rPr>
              <a:t>.</a:t>
            </a:r>
            <a:endParaRPr sz="1600">
              <a:solidFill>
                <a:schemeClr val="dk2"/>
              </a:solidFill>
              <a:latin typeface="Open Sans"/>
              <a:ea typeface="Open Sans"/>
              <a:cs typeface="Open Sans"/>
              <a:sym typeface="Open Sans"/>
            </a:endParaRPr>
          </a:p>
          <a:p>
            <a:pPr indent="0" lvl="0" marL="0" rtl="0" algn="l">
              <a:spcBef>
                <a:spcPts val="1200"/>
              </a:spcBef>
              <a:spcAft>
                <a:spcPts val="0"/>
              </a:spcAft>
              <a:buNone/>
            </a:pPr>
            <a:r>
              <a:t/>
            </a:r>
            <a:endParaRPr sz="1600">
              <a:solidFill>
                <a:schemeClr val="dk2"/>
              </a:solidFill>
              <a:latin typeface="Open Sans"/>
              <a:ea typeface="Open Sans"/>
              <a:cs typeface="Open Sans"/>
              <a:sym typeface="Open Sans"/>
            </a:endParaRPr>
          </a:p>
        </p:txBody>
      </p:sp>
      <p:sp>
        <p:nvSpPr>
          <p:cNvPr id="165" name="Google Shape;165;g2e30e1994fe_3_7"/>
          <p:cNvSpPr txBox="1"/>
          <p:nvPr>
            <p:ph type="title"/>
          </p:nvPr>
        </p:nvSpPr>
        <p:spPr>
          <a:xfrm>
            <a:off x="221475" y="111750"/>
            <a:ext cx="8600100" cy="572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500">
                <a:solidFill>
                  <a:srgbClr val="23A595"/>
                </a:solidFill>
              </a:rPr>
              <a:t>NDC pricing </a:t>
            </a:r>
            <a:r>
              <a:rPr lang="en" sz="2500">
                <a:solidFill>
                  <a:schemeClr val="accent1"/>
                </a:solidFill>
              </a:rPr>
              <a:t>back to HCPCS in PRISM</a:t>
            </a:r>
            <a:r>
              <a:rPr lang="en" sz="2500">
                <a:solidFill>
                  <a:srgbClr val="23A595"/>
                </a:solidFill>
              </a:rPr>
              <a:t> (continued)</a:t>
            </a:r>
            <a:endParaRPr sz="2500">
              <a:solidFill>
                <a:srgbClr val="23A595"/>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g2e29df6274b_0_28"/>
          <p:cNvSpPr txBox="1"/>
          <p:nvPr>
            <p:ph type="title"/>
          </p:nvPr>
        </p:nvSpPr>
        <p:spPr>
          <a:xfrm>
            <a:off x="221475" y="111750"/>
            <a:ext cx="8600100" cy="572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500">
                <a:solidFill>
                  <a:schemeClr val="accent1"/>
                </a:solidFill>
              </a:rPr>
              <a:t>Preferred Drug List updates</a:t>
            </a:r>
            <a:endParaRPr sz="2500">
              <a:solidFill>
                <a:srgbClr val="23A595"/>
              </a:solidFill>
            </a:endParaRPr>
          </a:p>
        </p:txBody>
      </p:sp>
      <p:sp>
        <p:nvSpPr>
          <p:cNvPr id="171" name="Google Shape;171;g2e29df6274b_0_28"/>
          <p:cNvSpPr txBox="1"/>
          <p:nvPr/>
        </p:nvSpPr>
        <p:spPr>
          <a:xfrm>
            <a:off x="221475" y="684150"/>
            <a:ext cx="8496900" cy="3865200"/>
          </a:xfrm>
          <a:prstGeom prst="rect">
            <a:avLst/>
          </a:prstGeom>
          <a:noFill/>
          <a:ln>
            <a:noFill/>
          </a:ln>
        </p:spPr>
        <p:txBody>
          <a:bodyPr anchorCtr="0" anchor="t" bIns="91425" lIns="91425" spcFirstLastPara="1" rIns="91425" wrap="square" tIns="91425">
            <a:noAutofit/>
          </a:bodyPr>
          <a:lstStyle/>
          <a:p>
            <a:pPr indent="-330200" lvl="0" marL="457200" rtl="0" algn="l">
              <a:lnSpc>
                <a:spcPct val="100000"/>
              </a:lnSpc>
              <a:spcBef>
                <a:spcPts val="0"/>
              </a:spcBef>
              <a:spcAft>
                <a:spcPts val="0"/>
              </a:spcAft>
              <a:buClr>
                <a:schemeClr val="dk2"/>
              </a:buClr>
              <a:buSzPts val="1600"/>
              <a:buFont typeface="Open Sans"/>
              <a:buChar char="●"/>
            </a:pPr>
            <a:r>
              <a:rPr lang="en" sz="1600">
                <a:solidFill>
                  <a:schemeClr val="dk2"/>
                </a:solidFill>
                <a:latin typeface="Open Sans"/>
                <a:ea typeface="Open Sans"/>
                <a:cs typeface="Open Sans"/>
                <a:sym typeface="Open Sans"/>
              </a:rPr>
              <a:t>Effective March 1, 2024, </a:t>
            </a:r>
            <a:r>
              <a:rPr lang="en" sz="1600">
                <a:solidFill>
                  <a:schemeClr val="dk2"/>
                </a:solidFill>
                <a:latin typeface="Open Sans"/>
                <a:ea typeface="Open Sans"/>
                <a:cs typeface="Open Sans"/>
                <a:sym typeface="Open Sans"/>
              </a:rPr>
              <a:t>the </a:t>
            </a:r>
            <a:r>
              <a:rPr lang="en" sz="1600">
                <a:solidFill>
                  <a:schemeClr val="dk2"/>
                </a:solidFill>
                <a:latin typeface="Open Sans"/>
                <a:ea typeface="Open Sans"/>
                <a:cs typeface="Open Sans"/>
                <a:sym typeface="Open Sans"/>
              </a:rPr>
              <a:t>Oral Acne Products class on the Preferred Drug List was updated to include preferred medications which were historically non-preferred. </a:t>
            </a:r>
            <a:endParaRPr sz="1600">
              <a:solidFill>
                <a:schemeClr val="dk2"/>
              </a:solidFill>
              <a:latin typeface="Open Sans"/>
              <a:ea typeface="Open Sans"/>
              <a:cs typeface="Open Sans"/>
              <a:sym typeface="Open Sans"/>
            </a:endParaRPr>
          </a:p>
          <a:p>
            <a:pPr indent="-330200" lvl="0" marL="457200" rtl="0" algn="l">
              <a:lnSpc>
                <a:spcPct val="100000"/>
              </a:lnSpc>
              <a:spcBef>
                <a:spcPts val="1000"/>
              </a:spcBef>
              <a:spcAft>
                <a:spcPts val="0"/>
              </a:spcAft>
              <a:buClr>
                <a:schemeClr val="dk2"/>
              </a:buClr>
              <a:buSzPts val="1600"/>
              <a:buFont typeface="Open Sans"/>
              <a:buChar char="●"/>
            </a:pPr>
            <a:r>
              <a:rPr lang="en" sz="1600">
                <a:solidFill>
                  <a:schemeClr val="dk2"/>
                </a:solidFill>
                <a:latin typeface="Open Sans"/>
                <a:ea typeface="Open Sans"/>
                <a:cs typeface="Open Sans"/>
                <a:sym typeface="Open Sans"/>
              </a:rPr>
              <a:t>Effective June 1, 2024, Utah Medicaid will cover chewable fluoride supplements for members age 6 to 16 years old. </a:t>
            </a:r>
            <a:endParaRPr sz="1600">
              <a:solidFill>
                <a:schemeClr val="dk2"/>
              </a:solidFill>
              <a:latin typeface="Open Sans"/>
              <a:ea typeface="Open Sans"/>
              <a:cs typeface="Open Sans"/>
              <a:sym typeface="Open Sans"/>
            </a:endParaRPr>
          </a:p>
          <a:p>
            <a:pPr indent="-330200" lvl="0" marL="457200" rtl="0" algn="l">
              <a:lnSpc>
                <a:spcPct val="100000"/>
              </a:lnSpc>
              <a:spcBef>
                <a:spcPts val="1000"/>
              </a:spcBef>
              <a:spcAft>
                <a:spcPts val="0"/>
              </a:spcAft>
              <a:buClr>
                <a:schemeClr val="dk2"/>
              </a:buClr>
              <a:buSzPts val="1600"/>
              <a:buFont typeface="Open Sans"/>
              <a:buChar char="●"/>
            </a:pPr>
            <a:r>
              <a:rPr lang="en" sz="1600">
                <a:solidFill>
                  <a:schemeClr val="dk2"/>
                </a:solidFill>
                <a:latin typeface="Open Sans"/>
                <a:ea typeface="Open Sans"/>
                <a:cs typeface="Open Sans"/>
                <a:sym typeface="Open Sans"/>
              </a:rPr>
              <a:t>For more information, please refer to the </a:t>
            </a:r>
            <a:r>
              <a:rPr lang="en" sz="1600" u="sng">
                <a:solidFill>
                  <a:srgbClr val="1155CC"/>
                </a:solidFill>
                <a:latin typeface="Open Sans"/>
                <a:ea typeface="Open Sans"/>
                <a:cs typeface="Open Sans"/>
                <a:sym typeface="Open Sans"/>
                <a:hlinkClick r:id="rId3">
                  <a:extLst>
                    <a:ext uri="{A12FA001-AC4F-418D-AE19-62706E023703}">
                      <ahyp:hlinkClr val="tx"/>
                    </a:ext>
                  </a:extLst>
                </a:hlinkClick>
              </a:rPr>
              <a:t>Preferred Drug List and Resource Document </a:t>
            </a:r>
            <a:r>
              <a:rPr lang="en" sz="1600">
                <a:solidFill>
                  <a:schemeClr val="dk2"/>
                </a:solidFill>
                <a:latin typeface="Open Sans"/>
                <a:ea typeface="Open Sans"/>
                <a:cs typeface="Open Sans"/>
                <a:sym typeface="Open Sans"/>
              </a:rPr>
              <a:t>and </a:t>
            </a:r>
            <a:r>
              <a:rPr lang="en" sz="1600" u="sng">
                <a:solidFill>
                  <a:srgbClr val="1155CC"/>
                </a:solidFill>
                <a:latin typeface="Open Sans"/>
                <a:ea typeface="Open Sans"/>
                <a:cs typeface="Open Sans"/>
                <a:sym typeface="Open Sans"/>
                <a:hlinkClick r:id="rId4">
                  <a:extLst>
                    <a:ext uri="{A12FA001-AC4F-418D-AE19-62706E023703}">
                      <ahyp:hlinkClr val="tx"/>
                    </a:ext>
                  </a:extLst>
                </a:hlinkClick>
              </a:rPr>
              <a:t>R414-60-5</a:t>
            </a:r>
            <a:r>
              <a:rPr lang="en" sz="1600">
                <a:solidFill>
                  <a:schemeClr val="dk2"/>
                </a:solidFill>
                <a:latin typeface="Open Sans"/>
                <a:ea typeface="Open Sans"/>
                <a:cs typeface="Open Sans"/>
                <a:sym typeface="Open Sans"/>
              </a:rPr>
              <a:t>.</a:t>
            </a:r>
            <a:endParaRPr sz="1600">
              <a:solidFill>
                <a:schemeClr val="dk2"/>
              </a:solidFill>
              <a:latin typeface="Open Sans"/>
              <a:ea typeface="Open Sans"/>
              <a:cs typeface="Open Sans"/>
              <a:sym typeface="Open Sans"/>
            </a:endParaRPr>
          </a:p>
          <a:p>
            <a:pPr indent="0" lvl="0" marL="457200" rtl="0" algn="l">
              <a:spcBef>
                <a:spcPts val="1000"/>
              </a:spcBef>
              <a:spcAft>
                <a:spcPts val="0"/>
              </a:spcAft>
              <a:buNone/>
            </a:pPr>
            <a:r>
              <a:t/>
            </a:r>
            <a:endParaRPr sz="1600">
              <a:solidFill>
                <a:schemeClr val="dk2"/>
              </a:solidFill>
              <a:latin typeface="Open Sans"/>
              <a:ea typeface="Open Sans"/>
              <a:cs typeface="Open Sans"/>
              <a:sym typeface="Open Sans"/>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g2e30e1994fe_3_12"/>
          <p:cNvSpPr txBox="1"/>
          <p:nvPr>
            <p:ph type="title"/>
          </p:nvPr>
        </p:nvSpPr>
        <p:spPr>
          <a:xfrm>
            <a:off x="221475" y="111750"/>
            <a:ext cx="8610600" cy="572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500">
                <a:solidFill>
                  <a:srgbClr val="23A595"/>
                </a:solidFill>
              </a:rPr>
              <a:t>Medications to promote fertility </a:t>
            </a:r>
            <a:endParaRPr sz="2500">
              <a:solidFill>
                <a:srgbClr val="23A595"/>
              </a:solidFill>
            </a:endParaRPr>
          </a:p>
        </p:txBody>
      </p:sp>
      <p:sp>
        <p:nvSpPr>
          <p:cNvPr id="177" name="Google Shape;177;g2e30e1994fe_3_12"/>
          <p:cNvSpPr txBox="1"/>
          <p:nvPr/>
        </p:nvSpPr>
        <p:spPr>
          <a:xfrm>
            <a:off x="221475" y="683850"/>
            <a:ext cx="8548500" cy="4022100"/>
          </a:xfrm>
          <a:prstGeom prst="rect">
            <a:avLst/>
          </a:prstGeom>
          <a:noFill/>
          <a:ln>
            <a:noFill/>
          </a:ln>
        </p:spPr>
        <p:txBody>
          <a:bodyPr anchorCtr="0" anchor="t" bIns="91425" lIns="91425" spcFirstLastPara="1" rIns="91425" wrap="square" tIns="91425">
            <a:noAutofit/>
          </a:bodyPr>
          <a:lstStyle/>
          <a:p>
            <a:pPr indent="-330200" lvl="0" marL="457200" rtl="0" algn="l">
              <a:spcBef>
                <a:spcPts val="0"/>
              </a:spcBef>
              <a:spcAft>
                <a:spcPts val="0"/>
              </a:spcAft>
              <a:buClr>
                <a:schemeClr val="dk2"/>
              </a:buClr>
              <a:buSzPts val="1600"/>
              <a:buFont typeface="Open Sans"/>
              <a:buChar char="●"/>
            </a:pPr>
            <a:r>
              <a:rPr lang="en" sz="1600">
                <a:solidFill>
                  <a:schemeClr val="dk2"/>
                </a:solidFill>
                <a:latin typeface="Open Sans"/>
                <a:ea typeface="Open Sans"/>
                <a:cs typeface="Open Sans"/>
                <a:sym typeface="Open Sans"/>
              </a:rPr>
              <a:t>Effective May 1, 2024, drugs to promote fertility are covered for some members.</a:t>
            </a:r>
            <a:endParaRPr sz="1600">
              <a:solidFill>
                <a:schemeClr val="dk2"/>
              </a:solidFill>
              <a:latin typeface="Open Sans"/>
              <a:ea typeface="Open Sans"/>
              <a:cs typeface="Open Sans"/>
              <a:sym typeface="Open Sans"/>
            </a:endParaRPr>
          </a:p>
          <a:p>
            <a:pPr indent="-330200" lvl="0" marL="457200" rtl="0" algn="l">
              <a:spcBef>
                <a:spcPts val="1000"/>
              </a:spcBef>
              <a:spcAft>
                <a:spcPts val="0"/>
              </a:spcAft>
              <a:buClr>
                <a:schemeClr val="dk2"/>
              </a:buClr>
              <a:buSzPts val="1600"/>
              <a:buFont typeface="Open Sans"/>
              <a:buChar char="●"/>
            </a:pPr>
            <a:r>
              <a:rPr lang="en" sz="1600">
                <a:solidFill>
                  <a:schemeClr val="dk2"/>
                </a:solidFill>
                <a:latin typeface="Open Sans"/>
                <a:ea typeface="Open Sans"/>
                <a:cs typeface="Open Sans"/>
                <a:sym typeface="Open Sans"/>
              </a:rPr>
              <a:t>The Centers for Medicare and Medicaid Services (CMS) approved two </a:t>
            </a:r>
            <a:r>
              <a:rPr lang="en" sz="1600" u="sng">
                <a:solidFill>
                  <a:schemeClr val="hlink"/>
                </a:solidFill>
                <a:latin typeface="Open Sans"/>
                <a:ea typeface="Open Sans"/>
                <a:cs typeface="Open Sans"/>
                <a:sym typeface="Open Sans"/>
                <a:hlinkClick r:id="rId3"/>
              </a:rPr>
              <a:t>1115 Waivers</a:t>
            </a:r>
            <a:r>
              <a:rPr lang="en" sz="1600">
                <a:solidFill>
                  <a:schemeClr val="dk2"/>
                </a:solidFill>
                <a:latin typeface="Open Sans"/>
                <a:ea typeface="Open Sans"/>
                <a:cs typeface="Open Sans"/>
                <a:sym typeface="Open Sans"/>
              </a:rPr>
              <a:t> allowing Utah Medicaid to cover certain fertility preservation or in vitro fertilization procedures and medications for certain members, including:</a:t>
            </a:r>
            <a:endParaRPr sz="1600">
              <a:solidFill>
                <a:schemeClr val="dk2"/>
              </a:solidFill>
              <a:latin typeface="Open Sans"/>
              <a:ea typeface="Open Sans"/>
              <a:cs typeface="Open Sans"/>
              <a:sym typeface="Open Sans"/>
            </a:endParaRPr>
          </a:p>
          <a:p>
            <a:pPr indent="-330200" lvl="1" marL="914400" rtl="0" algn="l">
              <a:spcBef>
                <a:spcPts val="1000"/>
              </a:spcBef>
              <a:spcAft>
                <a:spcPts val="0"/>
              </a:spcAft>
              <a:buClr>
                <a:schemeClr val="dk2"/>
              </a:buClr>
              <a:buSzPts val="1600"/>
              <a:buFont typeface="Open Sans"/>
              <a:buChar char="○"/>
            </a:pPr>
            <a:r>
              <a:rPr lang="en" sz="1600">
                <a:solidFill>
                  <a:schemeClr val="dk2"/>
                </a:solidFill>
                <a:latin typeface="Open Sans"/>
                <a:ea typeface="Open Sans"/>
                <a:cs typeface="Open Sans"/>
                <a:sym typeface="Open Sans"/>
              </a:rPr>
              <a:t>Members and their partner who are a carrier for or have been diagnosed with certain genetic conditions.</a:t>
            </a:r>
            <a:endParaRPr sz="1600">
              <a:solidFill>
                <a:schemeClr val="dk2"/>
              </a:solidFill>
              <a:latin typeface="Open Sans"/>
              <a:ea typeface="Open Sans"/>
              <a:cs typeface="Open Sans"/>
              <a:sym typeface="Open Sans"/>
            </a:endParaRPr>
          </a:p>
          <a:p>
            <a:pPr indent="-330200" lvl="1" marL="914400" rtl="0" algn="l">
              <a:spcBef>
                <a:spcPts val="1000"/>
              </a:spcBef>
              <a:spcAft>
                <a:spcPts val="0"/>
              </a:spcAft>
              <a:buClr>
                <a:schemeClr val="dk2"/>
              </a:buClr>
              <a:buSzPts val="1600"/>
              <a:buFont typeface="Open Sans"/>
              <a:buChar char="○"/>
            </a:pPr>
            <a:r>
              <a:rPr lang="en" sz="1600">
                <a:solidFill>
                  <a:schemeClr val="dk2"/>
                </a:solidFill>
                <a:latin typeface="Open Sans"/>
                <a:ea typeface="Open Sans"/>
                <a:cs typeface="Open Sans"/>
                <a:sym typeface="Open Sans"/>
              </a:rPr>
              <a:t>Members who have been diagnosed with a form of cancer that requires treatment that may cause a substantial risk of sterility or iatrogenic infertility, including surgery, radiation, and chemotherapy.</a:t>
            </a:r>
            <a:endParaRPr sz="1600">
              <a:solidFill>
                <a:schemeClr val="dk2"/>
              </a:solidFill>
              <a:latin typeface="Open Sans"/>
              <a:ea typeface="Open Sans"/>
              <a:cs typeface="Open Sans"/>
              <a:sym typeface="Open Sans"/>
            </a:endParaRPr>
          </a:p>
          <a:p>
            <a:pPr indent="-330200" lvl="0" marL="457200" rtl="0" algn="l">
              <a:spcBef>
                <a:spcPts val="1000"/>
              </a:spcBef>
              <a:spcAft>
                <a:spcPts val="0"/>
              </a:spcAft>
              <a:buClr>
                <a:schemeClr val="dk2"/>
              </a:buClr>
              <a:buSzPts val="1600"/>
              <a:buFont typeface="Open Sans"/>
              <a:buChar char="●"/>
            </a:pPr>
            <a:r>
              <a:rPr lang="en" sz="1600">
                <a:solidFill>
                  <a:schemeClr val="dk2"/>
                </a:solidFill>
                <a:latin typeface="Open Sans"/>
                <a:ea typeface="Open Sans"/>
                <a:cs typeface="Open Sans"/>
                <a:sym typeface="Open Sans"/>
              </a:rPr>
              <a:t>Please refer to the </a:t>
            </a:r>
            <a:r>
              <a:rPr lang="en" sz="1600" u="sng">
                <a:solidFill>
                  <a:schemeClr val="hlink"/>
                </a:solidFill>
                <a:latin typeface="Open Sans"/>
                <a:ea typeface="Open Sans"/>
                <a:cs typeface="Open Sans"/>
                <a:sym typeface="Open Sans"/>
                <a:hlinkClick r:id="rId4"/>
              </a:rPr>
              <a:t>Physician Services Manual</a:t>
            </a:r>
            <a:r>
              <a:rPr lang="en" sz="1600">
                <a:solidFill>
                  <a:schemeClr val="dk2"/>
                </a:solidFill>
                <a:latin typeface="Open Sans"/>
                <a:ea typeface="Open Sans"/>
                <a:cs typeface="Open Sans"/>
                <a:sym typeface="Open Sans"/>
              </a:rPr>
              <a:t> Chapter 8-22 Genetic Carrier Screening and In Vitro Fertilization and Chapter 8-23 Fertility Preservation for specific eligibility information.</a:t>
            </a:r>
            <a:endParaRPr sz="1600">
              <a:solidFill>
                <a:schemeClr val="dk2"/>
              </a:solidFill>
              <a:latin typeface="Open Sans"/>
              <a:ea typeface="Open Sans"/>
              <a:cs typeface="Open Sans"/>
              <a:sym typeface="Open Sans"/>
            </a:endParaRPr>
          </a:p>
          <a:p>
            <a:pPr indent="0" lvl="0" marL="0" rtl="0" algn="l">
              <a:spcBef>
                <a:spcPts val="1000"/>
              </a:spcBef>
              <a:spcAft>
                <a:spcPts val="0"/>
              </a:spcAft>
              <a:buNone/>
            </a:pPr>
            <a:r>
              <a:t/>
            </a:r>
            <a:endParaRPr sz="1600">
              <a:solidFill>
                <a:schemeClr val="dk2"/>
              </a:solidFill>
              <a:latin typeface="Open Sans"/>
              <a:ea typeface="Open Sans"/>
              <a:cs typeface="Open Sans"/>
              <a:sym typeface="Open Sans"/>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g2731b0a0299_1_0"/>
          <p:cNvSpPr txBox="1"/>
          <p:nvPr>
            <p:ph type="title"/>
          </p:nvPr>
        </p:nvSpPr>
        <p:spPr>
          <a:xfrm>
            <a:off x="221475" y="111750"/>
            <a:ext cx="8651700" cy="572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500">
                <a:solidFill>
                  <a:srgbClr val="23A595"/>
                </a:solidFill>
              </a:rPr>
              <a:t>SL modifier removal</a:t>
            </a:r>
            <a:endParaRPr sz="2500">
              <a:solidFill>
                <a:srgbClr val="23A595"/>
              </a:solidFill>
            </a:endParaRPr>
          </a:p>
        </p:txBody>
      </p:sp>
      <p:sp>
        <p:nvSpPr>
          <p:cNvPr id="183" name="Google Shape;183;g2731b0a0299_1_0"/>
          <p:cNvSpPr txBox="1"/>
          <p:nvPr/>
        </p:nvSpPr>
        <p:spPr>
          <a:xfrm>
            <a:off x="221475" y="684150"/>
            <a:ext cx="8231400" cy="3770100"/>
          </a:xfrm>
          <a:prstGeom prst="rect">
            <a:avLst/>
          </a:prstGeom>
          <a:noFill/>
          <a:ln>
            <a:noFill/>
          </a:ln>
        </p:spPr>
        <p:txBody>
          <a:bodyPr anchorCtr="0" anchor="t" bIns="91425" lIns="91425" spcFirstLastPara="1" rIns="91425" wrap="square" tIns="91425">
            <a:noAutofit/>
          </a:bodyPr>
          <a:lstStyle/>
          <a:p>
            <a:pPr indent="-330200" lvl="0" marL="457200" rtl="0" algn="l">
              <a:spcBef>
                <a:spcPts val="0"/>
              </a:spcBef>
              <a:spcAft>
                <a:spcPts val="0"/>
              </a:spcAft>
              <a:buClr>
                <a:schemeClr val="dk2"/>
              </a:buClr>
              <a:buSzPts val="1600"/>
              <a:buFont typeface="Open Sans"/>
              <a:buChar char="●"/>
            </a:pPr>
            <a:r>
              <a:rPr lang="en" sz="1600">
                <a:solidFill>
                  <a:schemeClr val="dk2"/>
                </a:solidFill>
                <a:latin typeface="Open Sans"/>
                <a:ea typeface="Open Sans"/>
                <a:cs typeface="Open Sans"/>
                <a:sym typeface="Open Sans"/>
              </a:rPr>
              <a:t>Providers no longer need to use the “SL” modifier on vaccine claim lines to indicate that they are for </a:t>
            </a:r>
            <a:r>
              <a:rPr lang="en" sz="1600">
                <a:solidFill>
                  <a:schemeClr val="dk2"/>
                </a:solidFill>
                <a:latin typeface="Open Sans"/>
                <a:ea typeface="Open Sans"/>
                <a:cs typeface="Open Sans"/>
                <a:sym typeface="Open Sans"/>
              </a:rPr>
              <a:t>administration</a:t>
            </a:r>
            <a:r>
              <a:rPr lang="en" sz="1600">
                <a:solidFill>
                  <a:schemeClr val="dk2"/>
                </a:solidFill>
                <a:latin typeface="Open Sans"/>
                <a:ea typeface="Open Sans"/>
                <a:cs typeface="Open Sans"/>
                <a:sym typeface="Open Sans"/>
              </a:rPr>
              <a:t> codes for Vaccine For Children products.</a:t>
            </a:r>
            <a:endParaRPr sz="1600">
              <a:solidFill>
                <a:schemeClr val="dk2"/>
              </a:solidFill>
              <a:latin typeface="Open Sans"/>
              <a:ea typeface="Open Sans"/>
              <a:cs typeface="Open Sans"/>
              <a:sym typeface="Open Sans"/>
            </a:endParaRPr>
          </a:p>
          <a:p>
            <a:pPr indent="-330200" lvl="0" marL="457200" rtl="0" algn="l">
              <a:spcBef>
                <a:spcPts val="1000"/>
              </a:spcBef>
              <a:spcAft>
                <a:spcPts val="0"/>
              </a:spcAft>
              <a:buClr>
                <a:schemeClr val="dk2"/>
              </a:buClr>
              <a:buSzPts val="1600"/>
              <a:buFont typeface="Open Sans"/>
              <a:buChar char="●"/>
            </a:pPr>
            <a:r>
              <a:rPr lang="en" sz="1600">
                <a:solidFill>
                  <a:schemeClr val="dk2"/>
                </a:solidFill>
                <a:latin typeface="Open Sans"/>
                <a:ea typeface="Open Sans"/>
                <a:cs typeface="Open Sans"/>
                <a:sym typeface="Open Sans"/>
              </a:rPr>
              <a:t>Claims will continue to adjudicate correctly with or without the “SL” modifier.</a:t>
            </a:r>
            <a:endParaRPr sz="1600">
              <a:solidFill>
                <a:schemeClr val="dk2"/>
              </a:solidFill>
              <a:latin typeface="Open Sans"/>
              <a:ea typeface="Open Sans"/>
              <a:cs typeface="Open Sans"/>
              <a:sym typeface="Open Sans"/>
            </a:endParaRPr>
          </a:p>
          <a:p>
            <a:pPr indent="0" lvl="0" marL="0" rtl="0" algn="l">
              <a:spcBef>
                <a:spcPts val="1000"/>
              </a:spcBef>
              <a:spcAft>
                <a:spcPts val="0"/>
              </a:spcAft>
              <a:buNone/>
            </a:pPr>
            <a:r>
              <a:t/>
            </a:r>
            <a:endParaRPr sz="1600">
              <a:solidFill>
                <a:schemeClr val="dk2"/>
              </a:solidFill>
              <a:latin typeface="Open Sans"/>
              <a:ea typeface="Open Sans"/>
              <a:cs typeface="Open Sans"/>
              <a:sym typeface="Open Sans"/>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g2731b0a0299_1_5"/>
          <p:cNvSpPr txBox="1"/>
          <p:nvPr>
            <p:ph type="title"/>
          </p:nvPr>
        </p:nvSpPr>
        <p:spPr>
          <a:xfrm>
            <a:off x="234925" y="111750"/>
            <a:ext cx="8638200" cy="572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500">
                <a:solidFill>
                  <a:srgbClr val="23A595"/>
                </a:solidFill>
              </a:rPr>
              <a:t>Dispensing fee </a:t>
            </a:r>
            <a:endParaRPr sz="2500">
              <a:solidFill>
                <a:srgbClr val="23A595"/>
              </a:solidFill>
            </a:endParaRPr>
          </a:p>
        </p:txBody>
      </p:sp>
      <p:sp>
        <p:nvSpPr>
          <p:cNvPr id="189" name="Google Shape;189;g2731b0a0299_1_5"/>
          <p:cNvSpPr txBox="1"/>
          <p:nvPr/>
        </p:nvSpPr>
        <p:spPr>
          <a:xfrm>
            <a:off x="234925" y="684150"/>
            <a:ext cx="8469300" cy="3810000"/>
          </a:xfrm>
          <a:prstGeom prst="rect">
            <a:avLst/>
          </a:prstGeom>
          <a:noFill/>
          <a:ln>
            <a:noFill/>
          </a:ln>
        </p:spPr>
        <p:txBody>
          <a:bodyPr anchorCtr="0" anchor="t" bIns="91425" lIns="91425" spcFirstLastPara="1" rIns="91425" wrap="square" tIns="91425">
            <a:noAutofit/>
          </a:bodyPr>
          <a:lstStyle/>
          <a:p>
            <a:pPr indent="-330200" lvl="0" marL="457200" rtl="0" algn="l">
              <a:spcBef>
                <a:spcPts val="0"/>
              </a:spcBef>
              <a:spcAft>
                <a:spcPts val="0"/>
              </a:spcAft>
              <a:buClr>
                <a:schemeClr val="dk2"/>
              </a:buClr>
              <a:buSzPts val="1600"/>
              <a:buFont typeface="Open Sans"/>
              <a:buChar char="●"/>
            </a:pPr>
            <a:r>
              <a:rPr lang="en" sz="1600">
                <a:solidFill>
                  <a:schemeClr val="dk2"/>
                </a:solidFill>
                <a:latin typeface="Open Sans"/>
                <a:ea typeface="Open Sans"/>
                <a:cs typeface="Open Sans"/>
                <a:sym typeface="Open Sans"/>
              </a:rPr>
              <a:t>Effective July 15, 2024, dispensing fees were updated for pharmacy point of sale claims as follows:</a:t>
            </a:r>
            <a:endParaRPr sz="1600">
              <a:solidFill>
                <a:schemeClr val="dk2"/>
              </a:solidFill>
              <a:latin typeface="Open Sans"/>
              <a:ea typeface="Open Sans"/>
              <a:cs typeface="Open Sans"/>
              <a:sym typeface="Open Sans"/>
            </a:endParaRPr>
          </a:p>
          <a:p>
            <a:pPr indent="-330200" lvl="1" marL="914400" rtl="0" algn="l">
              <a:spcBef>
                <a:spcPts val="1000"/>
              </a:spcBef>
              <a:spcAft>
                <a:spcPts val="0"/>
              </a:spcAft>
              <a:buClr>
                <a:schemeClr val="dk2"/>
              </a:buClr>
              <a:buSzPts val="1600"/>
              <a:buFont typeface="Open Sans"/>
              <a:buChar char="○"/>
            </a:pPr>
            <a:r>
              <a:rPr lang="en" sz="1600">
                <a:solidFill>
                  <a:schemeClr val="dk2"/>
                </a:solidFill>
                <a:latin typeface="Open Sans"/>
                <a:ea typeface="Open Sans"/>
                <a:cs typeface="Open Sans"/>
                <a:sym typeface="Open Sans"/>
              </a:rPr>
              <a:t>$11.57 for prescriptions eligible for a dispensing fee except hemophilia clotting factor.</a:t>
            </a:r>
            <a:endParaRPr sz="1600">
              <a:solidFill>
                <a:schemeClr val="dk2"/>
              </a:solidFill>
              <a:latin typeface="Open Sans"/>
              <a:ea typeface="Open Sans"/>
              <a:cs typeface="Open Sans"/>
              <a:sym typeface="Open Sans"/>
            </a:endParaRPr>
          </a:p>
          <a:p>
            <a:pPr indent="-330200" lvl="1" marL="914400" rtl="0" algn="l">
              <a:spcBef>
                <a:spcPts val="1000"/>
              </a:spcBef>
              <a:spcAft>
                <a:spcPts val="0"/>
              </a:spcAft>
              <a:buClr>
                <a:schemeClr val="dk2"/>
              </a:buClr>
              <a:buSzPts val="1600"/>
              <a:buFont typeface="Open Sans"/>
              <a:buChar char="○"/>
            </a:pPr>
            <a:r>
              <a:rPr lang="en" sz="1600">
                <a:solidFill>
                  <a:schemeClr val="dk2"/>
                </a:solidFill>
                <a:latin typeface="Open Sans"/>
                <a:ea typeface="Open Sans"/>
                <a:cs typeface="Open Sans"/>
                <a:sym typeface="Open Sans"/>
              </a:rPr>
              <a:t>$97.53 for hemophilia clotting factor.</a:t>
            </a:r>
            <a:endParaRPr sz="1600">
              <a:solidFill>
                <a:schemeClr val="dk2"/>
              </a:solidFill>
              <a:latin typeface="Open Sans"/>
              <a:ea typeface="Open Sans"/>
              <a:cs typeface="Open Sans"/>
              <a:sym typeface="Open Sans"/>
            </a:endParaRPr>
          </a:p>
          <a:p>
            <a:pPr indent="-330200" lvl="0" marL="457200" rtl="0" algn="l">
              <a:spcBef>
                <a:spcPts val="1000"/>
              </a:spcBef>
              <a:spcAft>
                <a:spcPts val="1000"/>
              </a:spcAft>
              <a:buClr>
                <a:schemeClr val="dk2"/>
              </a:buClr>
              <a:buSzPts val="1600"/>
              <a:buFont typeface="Open Sans"/>
              <a:buChar char="●"/>
            </a:pPr>
            <a:r>
              <a:rPr lang="en" sz="1600">
                <a:solidFill>
                  <a:schemeClr val="dk2"/>
                </a:solidFill>
                <a:latin typeface="Open Sans"/>
                <a:ea typeface="Open Sans"/>
                <a:cs typeface="Open Sans"/>
                <a:sym typeface="Open Sans"/>
              </a:rPr>
              <a:t>Per </a:t>
            </a:r>
            <a:r>
              <a:rPr lang="en" sz="1600" u="sng">
                <a:solidFill>
                  <a:srgbClr val="1155CC"/>
                </a:solidFill>
                <a:latin typeface="Open Sans"/>
                <a:ea typeface="Open Sans"/>
                <a:cs typeface="Open Sans"/>
                <a:sym typeface="Open Sans"/>
                <a:hlinkClick r:id="rId3">
                  <a:extLst>
                    <a:ext uri="{A12FA001-AC4F-418D-AE19-62706E023703}">
                      <ahyp:hlinkClr val="tx"/>
                    </a:ext>
                  </a:extLst>
                </a:hlinkClick>
              </a:rPr>
              <a:t>R414-60-7(7)</a:t>
            </a:r>
            <a:r>
              <a:rPr lang="en" sz="1600">
                <a:solidFill>
                  <a:schemeClr val="dk2"/>
                </a:solidFill>
                <a:latin typeface="Open Sans"/>
                <a:ea typeface="Open Sans"/>
                <a:cs typeface="Open Sans"/>
                <a:sym typeface="Open Sans"/>
              </a:rPr>
              <a:t>, Medicaid pays a pharmacy one dispensing fee every 24 days for each covered outpatient drug. For more information on professional dispensing fees, please refer to the </a:t>
            </a:r>
            <a:r>
              <a:rPr lang="en" sz="1600">
                <a:solidFill>
                  <a:schemeClr val="dk2"/>
                </a:solidFill>
                <a:uFill>
                  <a:noFill/>
                </a:uFill>
                <a:latin typeface="Open Sans"/>
                <a:ea typeface="Open Sans"/>
                <a:cs typeface="Open Sans"/>
                <a:sym typeface="Open Sans"/>
                <a:hlinkClick r:id="rId4">
                  <a:extLst>
                    <a:ext uri="{A12FA001-AC4F-418D-AE19-62706E023703}">
                      <ahyp:hlinkClr val="tx"/>
                    </a:ext>
                  </a:extLst>
                </a:hlinkClick>
              </a:rPr>
              <a:t>Utah State Plan </a:t>
            </a:r>
            <a:r>
              <a:rPr lang="en" sz="1600" u="sng">
                <a:solidFill>
                  <a:srgbClr val="1155CC"/>
                </a:solidFill>
                <a:latin typeface="Open Sans"/>
                <a:ea typeface="Open Sans"/>
                <a:cs typeface="Open Sans"/>
                <a:sym typeface="Open Sans"/>
                <a:hlinkClick r:id="rId5">
                  <a:extLst>
                    <a:ext uri="{A12FA001-AC4F-418D-AE19-62706E023703}">
                      <ahyp:hlinkClr val="tx"/>
                    </a:ext>
                  </a:extLst>
                </a:hlinkClick>
              </a:rPr>
              <a:t>ATTACHMENT 4.19-B</a:t>
            </a:r>
            <a:r>
              <a:rPr lang="en" sz="1600">
                <a:solidFill>
                  <a:schemeClr val="dk2"/>
                </a:solidFill>
                <a:latin typeface="Open Sans"/>
                <a:ea typeface="Open Sans"/>
                <a:cs typeface="Open Sans"/>
                <a:sym typeface="Open Sans"/>
              </a:rPr>
              <a:t>. </a:t>
            </a:r>
            <a:endParaRPr sz="1600">
              <a:solidFill>
                <a:schemeClr val="dk2"/>
              </a:solidFill>
              <a:latin typeface="Open Sans"/>
              <a:ea typeface="Open Sans"/>
              <a:cs typeface="Open Sans"/>
              <a:sym typeface="Open Sans"/>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g2ef38096cac_0_1"/>
          <p:cNvSpPr txBox="1"/>
          <p:nvPr>
            <p:ph type="title"/>
          </p:nvPr>
        </p:nvSpPr>
        <p:spPr>
          <a:xfrm>
            <a:off x="514800" y="1348800"/>
            <a:ext cx="8114400" cy="1077300"/>
          </a:xfrm>
          <a:prstGeom prst="rect">
            <a:avLst/>
          </a:prstGeom>
          <a:noFill/>
          <a:ln>
            <a:noFill/>
          </a:ln>
        </p:spPr>
        <p:txBody>
          <a:bodyPr anchorCtr="0" anchor="b" bIns="91425" lIns="91425" spcFirstLastPara="1" rIns="91425" wrap="square" tIns="91425">
            <a:spAutoFit/>
          </a:bodyPr>
          <a:lstStyle/>
          <a:p>
            <a:pPr indent="0" lvl="0" marL="0" rtl="0" algn="ctr">
              <a:lnSpc>
                <a:spcPct val="100000"/>
              </a:lnSpc>
              <a:spcBef>
                <a:spcPts val="0"/>
              </a:spcBef>
              <a:spcAft>
                <a:spcPts val="0"/>
              </a:spcAft>
              <a:buSzPts val="6800"/>
              <a:buNone/>
            </a:pPr>
            <a:r>
              <a:rPr lang="en" sz="5800"/>
              <a:t>Highlights</a:t>
            </a:r>
            <a:endParaRPr sz="580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g2e30e1994fe_8_4"/>
          <p:cNvSpPr txBox="1"/>
          <p:nvPr>
            <p:ph type="title"/>
          </p:nvPr>
        </p:nvSpPr>
        <p:spPr>
          <a:xfrm>
            <a:off x="221475" y="105025"/>
            <a:ext cx="8610600" cy="579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500">
                <a:solidFill>
                  <a:srgbClr val="23A595"/>
                </a:solidFill>
              </a:rPr>
              <a:t>Folic acid for women</a:t>
            </a:r>
            <a:endParaRPr sz="2500">
              <a:solidFill>
                <a:srgbClr val="23A595"/>
              </a:solidFill>
            </a:endParaRPr>
          </a:p>
        </p:txBody>
      </p:sp>
      <p:sp>
        <p:nvSpPr>
          <p:cNvPr id="200" name="Google Shape;200;g2e30e1994fe_8_4"/>
          <p:cNvSpPr txBox="1"/>
          <p:nvPr/>
        </p:nvSpPr>
        <p:spPr>
          <a:xfrm>
            <a:off x="221475" y="684025"/>
            <a:ext cx="8548500" cy="4021800"/>
          </a:xfrm>
          <a:prstGeom prst="rect">
            <a:avLst/>
          </a:prstGeom>
          <a:noFill/>
          <a:ln cap="flat" cmpd="sng" w="9525">
            <a:solidFill>
              <a:srgbClr val="0000FF"/>
            </a:solidFill>
            <a:prstDash val="solid"/>
            <a:round/>
            <a:headEnd len="sm" w="sm" type="none"/>
            <a:tailEnd len="sm" w="sm" type="none"/>
          </a:ln>
        </p:spPr>
        <p:txBody>
          <a:bodyPr anchorCtr="0" anchor="t" bIns="91425" lIns="91425" spcFirstLastPara="1" rIns="91425" wrap="square" tIns="91425">
            <a:noAutofit/>
          </a:bodyPr>
          <a:lstStyle/>
          <a:p>
            <a:pPr indent="-330200" lvl="0" marL="457200" rtl="0" algn="l">
              <a:lnSpc>
                <a:spcPct val="100000"/>
              </a:lnSpc>
              <a:spcBef>
                <a:spcPts val="0"/>
              </a:spcBef>
              <a:spcAft>
                <a:spcPts val="0"/>
              </a:spcAft>
              <a:buClr>
                <a:schemeClr val="dk2"/>
              </a:buClr>
              <a:buSzPts val="1600"/>
              <a:buFont typeface="Open Sans"/>
              <a:buChar char="●"/>
            </a:pPr>
            <a:r>
              <a:rPr lang="en" sz="1600">
                <a:solidFill>
                  <a:srgbClr val="0E101A"/>
                </a:solidFill>
                <a:latin typeface="Open Sans"/>
                <a:ea typeface="Open Sans"/>
                <a:cs typeface="Open Sans"/>
                <a:sym typeface="Open Sans"/>
              </a:rPr>
              <a:t>F</a:t>
            </a:r>
            <a:r>
              <a:rPr lang="en" sz="1600">
                <a:solidFill>
                  <a:srgbClr val="0E101A"/>
                </a:solidFill>
                <a:latin typeface="Open Sans"/>
                <a:ea typeface="Open Sans"/>
                <a:cs typeface="Open Sans"/>
                <a:sym typeface="Open Sans"/>
                <a:extLst>
                  <a:ext uri="http://customooxmlschemas.google.com/">
                    <go:slidesCustomData xmlns:go="http://customooxmlschemas.google.com/" textRoundtripDataId="2"/>
                  </a:ext>
                </a:extLst>
              </a:rPr>
              <a:t>olic acid is covered for all women.</a:t>
            </a:r>
            <a:endParaRPr sz="1600">
              <a:solidFill>
                <a:srgbClr val="0E101A"/>
              </a:solidFill>
              <a:latin typeface="Open Sans"/>
              <a:ea typeface="Open Sans"/>
              <a:cs typeface="Open Sans"/>
              <a:sym typeface="Open Sans"/>
              <a:extLst>
                <a:ext uri="http://customooxmlschemas.google.com/">
                  <go:slidesCustomData xmlns:go="http://customooxmlschemas.google.com/" textRoundtripDataId="3"/>
                </a:ext>
              </a:extLst>
            </a:endParaRPr>
          </a:p>
          <a:p>
            <a:pPr indent="-330200" lvl="0" marL="457200" rtl="0" algn="l">
              <a:lnSpc>
                <a:spcPct val="100000"/>
              </a:lnSpc>
              <a:spcBef>
                <a:spcPts val="1000"/>
              </a:spcBef>
              <a:spcAft>
                <a:spcPts val="0"/>
              </a:spcAft>
              <a:buClr>
                <a:schemeClr val="dk2"/>
              </a:buClr>
              <a:buSzPts val="1600"/>
              <a:buFont typeface="Open Sans"/>
              <a:buChar char="●"/>
            </a:pPr>
            <a:r>
              <a:rPr lang="en" sz="1600">
                <a:solidFill>
                  <a:srgbClr val="0E101A"/>
                </a:solidFill>
                <a:latin typeface="Open Sans"/>
                <a:ea typeface="Open Sans"/>
                <a:cs typeface="Open Sans"/>
                <a:sym typeface="Open Sans"/>
                <a:extLst>
                  <a:ext uri="http://customooxmlschemas.google.com/">
                    <go:slidesCustomData xmlns:go="http://customooxmlschemas.google.com/" textRoundtripDataId="4"/>
                  </a:ext>
                </a:extLst>
              </a:rPr>
              <a:t>P</a:t>
            </a:r>
            <a:r>
              <a:rPr lang="en" sz="1600">
                <a:solidFill>
                  <a:srgbClr val="0E101A"/>
                </a:solidFill>
                <a:latin typeface="Open Sans"/>
                <a:ea typeface="Open Sans"/>
                <a:cs typeface="Open Sans"/>
                <a:sym typeface="Open Sans"/>
                <a:extLst>
                  <a:ext uri="http://customooxmlschemas.google.com/">
                    <go:slidesCustomData xmlns:go="http://customooxmlschemas.google.com/" textRoundtripDataId="5"/>
                  </a:ext>
                </a:extLst>
              </a:rPr>
              <a:t>renatal vitamins are covered for pregnant women with a valid prescription</a:t>
            </a:r>
            <a:r>
              <a:rPr lang="en" sz="1600">
                <a:solidFill>
                  <a:srgbClr val="0E101A"/>
                </a:solidFill>
                <a:latin typeface="Open Sans"/>
                <a:ea typeface="Open Sans"/>
                <a:cs typeface="Open Sans"/>
                <a:sym typeface="Open Sans"/>
              </a:rPr>
              <a:t>.</a:t>
            </a:r>
            <a:endParaRPr sz="1600">
              <a:solidFill>
                <a:schemeClr val="dk2"/>
              </a:solidFill>
              <a:latin typeface="Open Sans"/>
              <a:ea typeface="Open Sans"/>
              <a:cs typeface="Open Sans"/>
              <a:sym typeface="Open Sans"/>
            </a:endParaRPr>
          </a:p>
          <a:p>
            <a:pPr indent="-330200" lvl="0" marL="457200" rtl="0" algn="l">
              <a:lnSpc>
                <a:spcPct val="100000"/>
              </a:lnSpc>
              <a:spcBef>
                <a:spcPts val="1000"/>
              </a:spcBef>
              <a:spcAft>
                <a:spcPts val="0"/>
              </a:spcAft>
              <a:buClr>
                <a:schemeClr val="dk2"/>
              </a:buClr>
              <a:buSzPts val="1600"/>
              <a:buFont typeface="Open Sans"/>
              <a:buChar char="●"/>
            </a:pPr>
            <a:r>
              <a:rPr lang="en" sz="1600">
                <a:solidFill>
                  <a:srgbClr val="0E101A"/>
                </a:solidFill>
                <a:latin typeface="Open Sans"/>
                <a:ea typeface="Open Sans"/>
                <a:cs typeface="Open Sans"/>
                <a:sym typeface="Open Sans"/>
              </a:rPr>
              <a:t>The Centers for Disease Control and Prevention recommends all women of reproductive age receive 400 micrograms (mcg) of folic acid every day from supplements, in addition to consuming folate from their diet to prevent neural tube defects (NTDs). For women who have already had an NTD-affected pregnancy, the recommendations are 4,000 mcg of folic acid daily beginning one month before becoming pregnant and through the first three months of pregnancy. </a:t>
            </a:r>
            <a:endParaRPr sz="1600">
              <a:solidFill>
                <a:srgbClr val="0E101A"/>
              </a:solidFill>
              <a:latin typeface="Open Sans"/>
              <a:ea typeface="Open Sans"/>
              <a:cs typeface="Open Sans"/>
              <a:sym typeface="Open Sans"/>
            </a:endParaRPr>
          </a:p>
          <a:p>
            <a:pPr indent="-330200" lvl="0" marL="457200" rtl="0" algn="l">
              <a:lnSpc>
                <a:spcPct val="100000"/>
              </a:lnSpc>
              <a:spcBef>
                <a:spcPts val="1000"/>
              </a:spcBef>
              <a:spcAft>
                <a:spcPts val="0"/>
              </a:spcAft>
              <a:buClr>
                <a:schemeClr val="dk2"/>
              </a:buClr>
              <a:buSzPts val="1600"/>
              <a:buFont typeface="Open Sans"/>
              <a:buChar char="●"/>
            </a:pPr>
            <a:r>
              <a:rPr lang="en" sz="1600">
                <a:solidFill>
                  <a:srgbClr val="0E101A"/>
                </a:solidFill>
                <a:latin typeface="Open Sans"/>
                <a:ea typeface="Open Sans"/>
                <a:cs typeface="Open Sans"/>
                <a:sym typeface="Open Sans"/>
              </a:rPr>
              <a:t>Refer to </a:t>
            </a:r>
            <a:r>
              <a:rPr lang="en" sz="1600" u="sng">
                <a:solidFill>
                  <a:srgbClr val="4A6EE0"/>
                </a:solidFill>
                <a:latin typeface="Open Sans"/>
                <a:ea typeface="Open Sans"/>
                <a:cs typeface="Open Sans"/>
                <a:sym typeface="Open Sans"/>
                <a:hlinkClick r:id="rId3">
                  <a:extLst>
                    <a:ext uri="{A12FA001-AC4F-418D-AE19-62706E023703}">
                      <ahyp:hlinkClr val="tx"/>
                    </a:ext>
                  </a:extLst>
                </a:hlinkClick>
              </a:rPr>
              <a:t>Utah Medicaid Preferred Drug List</a:t>
            </a:r>
            <a:r>
              <a:rPr lang="en" sz="1600">
                <a:solidFill>
                  <a:srgbClr val="0E101A"/>
                </a:solidFill>
                <a:latin typeface="Open Sans"/>
                <a:ea typeface="Open Sans"/>
                <a:cs typeface="Open Sans"/>
                <a:sym typeface="Open Sans"/>
              </a:rPr>
              <a:t> for covered products.</a:t>
            </a:r>
            <a:endParaRPr sz="1600">
              <a:solidFill>
                <a:srgbClr val="0E101A"/>
              </a:solidFill>
              <a:latin typeface="Open Sans"/>
              <a:ea typeface="Open Sans"/>
              <a:cs typeface="Open Sans"/>
              <a:sym typeface="Open Sans"/>
            </a:endParaRPr>
          </a:p>
          <a:p>
            <a:pPr indent="0" lvl="0" marL="0" rtl="0" algn="l">
              <a:lnSpc>
                <a:spcPct val="100000"/>
              </a:lnSpc>
              <a:spcBef>
                <a:spcPts val="1000"/>
              </a:spcBef>
              <a:spcAft>
                <a:spcPts val="1000"/>
              </a:spcAft>
              <a:buNone/>
            </a:pPr>
            <a:r>
              <a:t/>
            </a:r>
            <a:endParaRPr sz="1600">
              <a:solidFill>
                <a:schemeClr val="dk2"/>
              </a:solidFill>
              <a:latin typeface="Open Sans"/>
              <a:ea typeface="Open Sans"/>
              <a:cs typeface="Open Sans"/>
              <a:sym typeface="Open Sans"/>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g2e29df6274b_0_4"/>
          <p:cNvSpPr txBox="1"/>
          <p:nvPr>
            <p:ph type="title"/>
          </p:nvPr>
        </p:nvSpPr>
        <p:spPr>
          <a:xfrm>
            <a:off x="332825" y="105025"/>
            <a:ext cx="8499300" cy="579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a:solidFill>
                  <a:srgbClr val="23A595"/>
                </a:solidFill>
              </a:rPr>
              <a:t>Medical claims 340B modifiers</a:t>
            </a:r>
            <a:endParaRPr>
              <a:solidFill>
                <a:srgbClr val="23A595"/>
              </a:solidFill>
            </a:endParaRPr>
          </a:p>
        </p:txBody>
      </p:sp>
      <p:sp>
        <p:nvSpPr>
          <p:cNvPr id="206" name="Google Shape;206;g2e29df6274b_0_4"/>
          <p:cNvSpPr txBox="1"/>
          <p:nvPr/>
        </p:nvSpPr>
        <p:spPr>
          <a:xfrm>
            <a:off x="229625" y="684025"/>
            <a:ext cx="8499300" cy="3574500"/>
          </a:xfrm>
          <a:prstGeom prst="rect">
            <a:avLst/>
          </a:prstGeom>
          <a:noFill/>
          <a:ln>
            <a:noFill/>
          </a:ln>
        </p:spPr>
        <p:txBody>
          <a:bodyPr anchorCtr="0" anchor="t" bIns="91425" lIns="91425" spcFirstLastPara="1" rIns="91425" wrap="square" tIns="91425">
            <a:noAutofit/>
          </a:bodyPr>
          <a:lstStyle/>
          <a:p>
            <a:pPr indent="-330200" lvl="0" marL="457200" rtl="0" algn="l">
              <a:lnSpc>
                <a:spcPct val="100000"/>
              </a:lnSpc>
              <a:spcBef>
                <a:spcPts val="0"/>
              </a:spcBef>
              <a:spcAft>
                <a:spcPts val="0"/>
              </a:spcAft>
              <a:buClr>
                <a:schemeClr val="dk2"/>
              </a:buClr>
              <a:buSzPts val="1600"/>
              <a:buFont typeface="Open Sans"/>
              <a:buChar char="●"/>
            </a:pPr>
            <a:r>
              <a:rPr lang="en" sz="1600">
                <a:solidFill>
                  <a:schemeClr val="dk2"/>
                </a:solidFill>
                <a:latin typeface="Open Sans"/>
                <a:ea typeface="Open Sans"/>
                <a:cs typeface="Open Sans"/>
                <a:sym typeface="Open Sans"/>
              </a:rPr>
              <a:t>All claims submitted to Utah Medicaid, including Medicare crossover claims, from a 340B covered entity for medications that were purchased through the 340B program shall be submitted with the provider’s 340B actual acquisition cost as the billed charges. </a:t>
            </a:r>
            <a:endParaRPr sz="1600">
              <a:solidFill>
                <a:schemeClr val="dk2"/>
              </a:solidFill>
              <a:latin typeface="Open Sans"/>
              <a:ea typeface="Open Sans"/>
              <a:cs typeface="Open Sans"/>
              <a:sym typeface="Open Sans"/>
            </a:endParaRPr>
          </a:p>
          <a:p>
            <a:pPr indent="-330200" lvl="0" marL="457200" rtl="0" algn="l">
              <a:lnSpc>
                <a:spcPct val="100000"/>
              </a:lnSpc>
              <a:spcBef>
                <a:spcPts val="1000"/>
              </a:spcBef>
              <a:spcAft>
                <a:spcPts val="0"/>
              </a:spcAft>
              <a:buClr>
                <a:schemeClr val="dk2"/>
              </a:buClr>
              <a:buSzPts val="1600"/>
              <a:buFont typeface="Open Sans"/>
              <a:buChar char="●"/>
            </a:pPr>
            <a:r>
              <a:rPr lang="en" sz="1600">
                <a:solidFill>
                  <a:schemeClr val="dk2"/>
                </a:solidFill>
                <a:latin typeface="Open Sans"/>
                <a:ea typeface="Open Sans"/>
                <a:cs typeface="Open Sans"/>
                <a:sym typeface="Open Sans"/>
              </a:rPr>
              <a:t>Providers shall also report the “TB or JG” modifier for each 340B medication on the claim.</a:t>
            </a:r>
            <a:endParaRPr sz="1600">
              <a:solidFill>
                <a:schemeClr val="dk2"/>
              </a:solidFill>
              <a:latin typeface="Open Sans"/>
              <a:ea typeface="Open Sans"/>
              <a:cs typeface="Open Sans"/>
              <a:sym typeface="Open Sans"/>
            </a:endParaRPr>
          </a:p>
          <a:p>
            <a:pPr indent="-330200" lvl="0" marL="457200" rtl="0" algn="l">
              <a:lnSpc>
                <a:spcPct val="100000"/>
              </a:lnSpc>
              <a:spcBef>
                <a:spcPts val="1000"/>
              </a:spcBef>
              <a:spcAft>
                <a:spcPts val="1000"/>
              </a:spcAft>
              <a:buClr>
                <a:schemeClr val="dk2"/>
              </a:buClr>
              <a:buSzPts val="1600"/>
              <a:buFont typeface="Open Sans"/>
              <a:buChar char="●"/>
            </a:pPr>
            <a:r>
              <a:rPr lang="en" sz="1600">
                <a:solidFill>
                  <a:schemeClr val="dk2"/>
                </a:solidFill>
                <a:latin typeface="Open Sans"/>
                <a:ea typeface="Open Sans"/>
                <a:cs typeface="Open Sans"/>
                <a:sym typeface="Open Sans"/>
              </a:rPr>
              <a:t>Claims submitted without the 340B modifier indicate the covered entity purchased the medication </a:t>
            </a:r>
            <a:r>
              <a:rPr b="1" lang="en" sz="1600">
                <a:solidFill>
                  <a:schemeClr val="dk2"/>
                </a:solidFill>
                <a:latin typeface="Open Sans"/>
                <a:ea typeface="Open Sans"/>
                <a:cs typeface="Open Sans"/>
                <a:sym typeface="Open Sans"/>
              </a:rPr>
              <a:t>outside</a:t>
            </a:r>
            <a:r>
              <a:rPr lang="en" sz="1600">
                <a:solidFill>
                  <a:schemeClr val="dk2"/>
                </a:solidFill>
                <a:latin typeface="Open Sans"/>
                <a:ea typeface="Open Sans"/>
                <a:cs typeface="Open Sans"/>
                <a:sym typeface="Open Sans"/>
              </a:rPr>
              <a:t> the 340B program. </a:t>
            </a:r>
            <a:r>
              <a:rPr b="1" lang="en" sz="1600">
                <a:solidFill>
                  <a:schemeClr val="dk2"/>
                </a:solidFill>
                <a:latin typeface="Open Sans"/>
                <a:ea typeface="Open Sans"/>
                <a:cs typeface="Open Sans"/>
                <a:sym typeface="Open Sans"/>
              </a:rPr>
              <a:t>Utah Medicaid will pursue the federal Medicaid drug rebate on those claims.</a:t>
            </a:r>
            <a:endParaRPr sz="1600">
              <a:solidFill>
                <a:schemeClr val="dk2"/>
              </a:solidFill>
              <a:latin typeface="Open Sans"/>
              <a:ea typeface="Open Sans"/>
              <a:cs typeface="Open Sans"/>
              <a:sym typeface="Open Sans"/>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g26cb9a430a3_0_96"/>
          <p:cNvSpPr txBox="1"/>
          <p:nvPr>
            <p:ph type="title"/>
          </p:nvPr>
        </p:nvSpPr>
        <p:spPr>
          <a:xfrm>
            <a:off x="234925" y="111750"/>
            <a:ext cx="8597400" cy="572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a:solidFill>
                  <a:srgbClr val="23A595"/>
                </a:solidFill>
              </a:rPr>
              <a:t>Pharmacy POS 340B review</a:t>
            </a:r>
            <a:endParaRPr>
              <a:solidFill>
                <a:srgbClr val="23A595"/>
              </a:solidFill>
            </a:endParaRPr>
          </a:p>
        </p:txBody>
      </p:sp>
      <p:sp>
        <p:nvSpPr>
          <p:cNvPr id="212" name="Google Shape;212;g26cb9a430a3_0_96"/>
          <p:cNvSpPr txBox="1"/>
          <p:nvPr/>
        </p:nvSpPr>
        <p:spPr>
          <a:xfrm>
            <a:off x="234925" y="684150"/>
            <a:ext cx="8454000" cy="3452100"/>
          </a:xfrm>
          <a:prstGeom prst="rect">
            <a:avLst/>
          </a:prstGeom>
          <a:noFill/>
          <a:ln>
            <a:noFill/>
          </a:ln>
        </p:spPr>
        <p:txBody>
          <a:bodyPr anchorCtr="0" anchor="t" bIns="91425" lIns="91425" spcFirstLastPara="1" rIns="91425" wrap="square" tIns="91425">
            <a:noAutofit/>
          </a:bodyPr>
          <a:lstStyle/>
          <a:p>
            <a:pPr indent="-330200" lvl="0" marL="457200" rtl="0" algn="l">
              <a:lnSpc>
                <a:spcPct val="100000"/>
              </a:lnSpc>
              <a:spcBef>
                <a:spcPts val="0"/>
              </a:spcBef>
              <a:spcAft>
                <a:spcPts val="0"/>
              </a:spcAft>
              <a:buClr>
                <a:schemeClr val="dk2"/>
              </a:buClr>
              <a:buSzPts val="1600"/>
              <a:buFont typeface="Open Sans"/>
              <a:buChar char="●"/>
            </a:pPr>
            <a:r>
              <a:rPr lang="en" sz="1600">
                <a:solidFill>
                  <a:schemeClr val="dk2"/>
                </a:solidFill>
                <a:latin typeface="Open Sans"/>
                <a:ea typeface="Open Sans"/>
                <a:cs typeface="Open Sans"/>
                <a:sym typeface="Open Sans"/>
              </a:rPr>
              <a:t>340B claims must be submitted with the provider’s 340B actual acquisition cost in the Ingredient Cost Field</a:t>
            </a:r>
            <a:endParaRPr sz="1600">
              <a:solidFill>
                <a:schemeClr val="dk2"/>
              </a:solidFill>
              <a:latin typeface="Open Sans"/>
              <a:ea typeface="Open Sans"/>
              <a:cs typeface="Open Sans"/>
              <a:sym typeface="Open Sans"/>
            </a:endParaRPr>
          </a:p>
          <a:p>
            <a:pPr indent="-330200" lvl="0" marL="457200" rtl="0" algn="l">
              <a:lnSpc>
                <a:spcPct val="100000"/>
              </a:lnSpc>
              <a:spcBef>
                <a:spcPts val="1000"/>
              </a:spcBef>
              <a:spcAft>
                <a:spcPts val="0"/>
              </a:spcAft>
              <a:buClr>
                <a:schemeClr val="dk2"/>
              </a:buClr>
              <a:buSzPts val="1600"/>
              <a:buFont typeface="Open Sans"/>
              <a:buChar char="●"/>
            </a:pPr>
            <a:r>
              <a:rPr lang="en" sz="1600">
                <a:solidFill>
                  <a:schemeClr val="dk2"/>
                </a:solidFill>
                <a:latin typeface="Open Sans"/>
                <a:ea typeface="Open Sans"/>
                <a:cs typeface="Open Sans"/>
                <a:sym typeface="Open Sans"/>
              </a:rPr>
              <a:t>Basis of Cost field = 8</a:t>
            </a:r>
            <a:endParaRPr sz="1600">
              <a:solidFill>
                <a:schemeClr val="dk2"/>
              </a:solidFill>
              <a:latin typeface="Open Sans"/>
              <a:ea typeface="Open Sans"/>
              <a:cs typeface="Open Sans"/>
              <a:sym typeface="Open Sans"/>
            </a:endParaRPr>
          </a:p>
          <a:p>
            <a:pPr indent="-330200" lvl="0" marL="457200" rtl="0" algn="l">
              <a:lnSpc>
                <a:spcPct val="100000"/>
              </a:lnSpc>
              <a:spcBef>
                <a:spcPts val="1000"/>
              </a:spcBef>
              <a:spcAft>
                <a:spcPts val="0"/>
              </a:spcAft>
              <a:buClr>
                <a:schemeClr val="dk2"/>
              </a:buClr>
              <a:buSzPts val="1600"/>
              <a:buFont typeface="Open Sans"/>
              <a:buChar char="●"/>
            </a:pPr>
            <a:r>
              <a:rPr lang="en" sz="1600">
                <a:solidFill>
                  <a:schemeClr val="dk2"/>
                </a:solidFill>
                <a:latin typeface="Open Sans"/>
                <a:ea typeface="Open Sans"/>
                <a:cs typeface="Open Sans"/>
                <a:sym typeface="Open Sans"/>
              </a:rPr>
              <a:t>Submission Clarification Code field = 20</a:t>
            </a:r>
            <a:endParaRPr sz="1600">
              <a:solidFill>
                <a:schemeClr val="dk2"/>
              </a:solidFill>
              <a:latin typeface="Open Sans"/>
              <a:ea typeface="Open Sans"/>
              <a:cs typeface="Open Sans"/>
              <a:sym typeface="Open Sans"/>
            </a:endParaRPr>
          </a:p>
          <a:p>
            <a:pPr indent="-330200" lvl="0" marL="457200" rtl="0" algn="l">
              <a:spcBef>
                <a:spcPts val="1000"/>
              </a:spcBef>
              <a:spcAft>
                <a:spcPts val="1000"/>
              </a:spcAft>
              <a:buClr>
                <a:schemeClr val="dk2"/>
              </a:buClr>
              <a:buSzPts val="1600"/>
              <a:buFont typeface="Open Sans"/>
              <a:buChar char="●"/>
            </a:pPr>
            <a:r>
              <a:rPr lang="en" sz="1600">
                <a:solidFill>
                  <a:schemeClr val="dk2"/>
                </a:solidFill>
                <a:latin typeface="Open Sans"/>
                <a:ea typeface="Open Sans"/>
                <a:cs typeface="Open Sans"/>
                <a:sym typeface="Open Sans"/>
              </a:rPr>
              <a:t>Claims submitted without the 340B modifier indicate the covered entity purchased the medication </a:t>
            </a:r>
            <a:r>
              <a:rPr b="1" lang="en" sz="1600">
                <a:solidFill>
                  <a:schemeClr val="dk2"/>
                </a:solidFill>
                <a:latin typeface="Open Sans"/>
                <a:ea typeface="Open Sans"/>
                <a:cs typeface="Open Sans"/>
                <a:sym typeface="Open Sans"/>
              </a:rPr>
              <a:t>outside</a:t>
            </a:r>
            <a:r>
              <a:rPr lang="en" sz="1600">
                <a:solidFill>
                  <a:schemeClr val="dk2"/>
                </a:solidFill>
                <a:latin typeface="Open Sans"/>
                <a:ea typeface="Open Sans"/>
                <a:cs typeface="Open Sans"/>
                <a:sym typeface="Open Sans"/>
              </a:rPr>
              <a:t> the 340B program. </a:t>
            </a:r>
            <a:r>
              <a:rPr b="1" lang="en" sz="1600">
                <a:solidFill>
                  <a:schemeClr val="dk2"/>
                </a:solidFill>
                <a:latin typeface="Open Sans"/>
                <a:ea typeface="Open Sans"/>
                <a:cs typeface="Open Sans"/>
                <a:sym typeface="Open Sans"/>
              </a:rPr>
              <a:t>Utah Medicaid will pursue the federal Medicaid drug rebate on those claims</a:t>
            </a:r>
            <a:r>
              <a:rPr lang="en" sz="1600">
                <a:solidFill>
                  <a:schemeClr val="dk2"/>
                </a:solidFill>
                <a:latin typeface="Open Sans"/>
                <a:ea typeface="Open Sans"/>
                <a:cs typeface="Open Sans"/>
                <a:sym typeface="Open Sans"/>
              </a:rPr>
              <a:t>.</a:t>
            </a:r>
            <a:endParaRPr sz="1600">
              <a:solidFill>
                <a:schemeClr val="dk2"/>
              </a:solidFill>
              <a:latin typeface="Open Sans"/>
              <a:ea typeface="Open Sans"/>
              <a:cs typeface="Open Sans"/>
              <a:sym typeface="Open Sans"/>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g28002d873d2_1_52"/>
          <p:cNvSpPr txBox="1"/>
          <p:nvPr>
            <p:ph type="title"/>
          </p:nvPr>
        </p:nvSpPr>
        <p:spPr>
          <a:xfrm>
            <a:off x="221475" y="111750"/>
            <a:ext cx="8610600" cy="902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500">
                <a:solidFill>
                  <a:srgbClr val="23A595"/>
                </a:solidFill>
              </a:rPr>
              <a:t>WELCOME!</a:t>
            </a:r>
            <a:endParaRPr sz="2500">
              <a:solidFill>
                <a:srgbClr val="23A595"/>
              </a:solidFill>
            </a:endParaRPr>
          </a:p>
        </p:txBody>
      </p:sp>
      <p:sp>
        <p:nvSpPr>
          <p:cNvPr id="110" name="Google Shape;110;g28002d873d2_1_52"/>
          <p:cNvSpPr txBox="1"/>
          <p:nvPr/>
        </p:nvSpPr>
        <p:spPr>
          <a:xfrm>
            <a:off x="221475" y="660975"/>
            <a:ext cx="8809800" cy="43497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Clr>
                <a:schemeClr val="dk1"/>
              </a:buClr>
              <a:buSzPts val="1850"/>
              <a:buFont typeface="Arial"/>
              <a:buNone/>
            </a:pPr>
            <a:r>
              <a:rPr b="1" lang="en" sz="1800">
                <a:solidFill>
                  <a:schemeClr val="dk1"/>
                </a:solidFill>
                <a:latin typeface="Open Sans"/>
                <a:ea typeface="Open Sans"/>
                <a:cs typeface="Open Sans"/>
                <a:sym typeface="Open Sans"/>
              </a:rPr>
              <a:t>Thank you for attending the Medicaid Pharmacy Statewide Provider Training!</a:t>
            </a:r>
            <a:endParaRPr sz="1800">
              <a:solidFill>
                <a:schemeClr val="dk1"/>
              </a:solidFill>
              <a:latin typeface="Open Sans"/>
              <a:ea typeface="Open Sans"/>
              <a:cs typeface="Open Sans"/>
              <a:sym typeface="Open Sans"/>
            </a:endParaRPr>
          </a:p>
          <a:p>
            <a:pPr indent="0" lvl="0" marL="0" rtl="0" algn="l">
              <a:lnSpc>
                <a:spcPct val="115000"/>
              </a:lnSpc>
              <a:spcBef>
                <a:spcPts val="0"/>
              </a:spcBef>
              <a:spcAft>
                <a:spcPts val="0"/>
              </a:spcAft>
              <a:buClr>
                <a:schemeClr val="dk1"/>
              </a:buClr>
              <a:buSzPts val="1850"/>
              <a:buFont typeface="Arial"/>
              <a:buNone/>
            </a:pPr>
            <a:r>
              <a:rPr lang="en" sz="1800">
                <a:solidFill>
                  <a:schemeClr val="dk2"/>
                </a:solidFill>
                <a:latin typeface="Open Sans"/>
                <a:ea typeface="Open Sans"/>
                <a:cs typeface="Open Sans"/>
                <a:sym typeface="Open Sans"/>
              </a:rPr>
              <a:t>Reminders for our meeting today:</a:t>
            </a:r>
            <a:endParaRPr sz="1800">
              <a:solidFill>
                <a:schemeClr val="dk2"/>
              </a:solidFill>
              <a:latin typeface="Open Sans"/>
              <a:ea typeface="Open Sans"/>
              <a:cs typeface="Open Sans"/>
              <a:sym typeface="Open Sans"/>
            </a:endParaRPr>
          </a:p>
          <a:p>
            <a:pPr indent="-228600" lvl="2" marL="1143000" rtl="0" algn="l">
              <a:lnSpc>
                <a:spcPct val="115000"/>
              </a:lnSpc>
              <a:spcBef>
                <a:spcPts val="0"/>
              </a:spcBef>
              <a:spcAft>
                <a:spcPts val="0"/>
              </a:spcAft>
              <a:buClr>
                <a:schemeClr val="dk1"/>
              </a:buClr>
              <a:buSzPts val="1800"/>
              <a:buFont typeface="Open Sans"/>
              <a:buChar char="■"/>
            </a:pPr>
            <a:r>
              <a:rPr lang="en" sz="1800">
                <a:solidFill>
                  <a:schemeClr val="dk2"/>
                </a:solidFill>
                <a:latin typeface="Open Sans"/>
                <a:ea typeface="Open Sans"/>
                <a:cs typeface="Open Sans"/>
                <a:sym typeface="Open Sans"/>
              </a:rPr>
              <a:t>If you are dialing in via telephone, Google Meet has muted you. If you need to speak to the group, please press *6 on your phone to unmute and mute.</a:t>
            </a:r>
            <a:endParaRPr sz="1800">
              <a:solidFill>
                <a:schemeClr val="dk2"/>
              </a:solidFill>
              <a:latin typeface="Open Sans"/>
              <a:ea typeface="Open Sans"/>
              <a:cs typeface="Open Sans"/>
              <a:sym typeface="Open Sans"/>
            </a:endParaRPr>
          </a:p>
          <a:p>
            <a:pPr indent="-228600" lvl="2" marL="1143000" rtl="0" algn="l">
              <a:lnSpc>
                <a:spcPct val="115000"/>
              </a:lnSpc>
              <a:spcBef>
                <a:spcPts val="0"/>
              </a:spcBef>
              <a:spcAft>
                <a:spcPts val="0"/>
              </a:spcAft>
              <a:buClr>
                <a:schemeClr val="dk1"/>
              </a:buClr>
              <a:buSzPts val="1800"/>
              <a:buFont typeface="Open Sans"/>
              <a:buChar char="■"/>
            </a:pPr>
            <a:r>
              <a:rPr lang="en" sz="1800">
                <a:solidFill>
                  <a:schemeClr val="dk2"/>
                </a:solidFill>
                <a:latin typeface="Open Sans"/>
                <a:ea typeface="Open Sans"/>
                <a:cs typeface="Open Sans"/>
                <a:sym typeface="Open Sans"/>
              </a:rPr>
              <a:t>We kindly ask that only those who are speaking to the group unmute their devices.</a:t>
            </a:r>
            <a:endParaRPr sz="1800">
              <a:solidFill>
                <a:schemeClr val="dk2"/>
              </a:solidFill>
              <a:latin typeface="Open Sans"/>
              <a:ea typeface="Open Sans"/>
              <a:cs typeface="Open Sans"/>
              <a:sym typeface="Open Sans"/>
            </a:endParaRPr>
          </a:p>
          <a:p>
            <a:pPr indent="-228600" lvl="2" marL="1143000" rtl="0" algn="l">
              <a:lnSpc>
                <a:spcPct val="115000"/>
              </a:lnSpc>
              <a:spcBef>
                <a:spcPts val="0"/>
              </a:spcBef>
              <a:spcAft>
                <a:spcPts val="0"/>
              </a:spcAft>
              <a:buClr>
                <a:schemeClr val="dk1"/>
              </a:buClr>
              <a:buSzPts val="1800"/>
              <a:buFont typeface="Open Sans"/>
              <a:buChar char="■"/>
            </a:pPr>
            <a:r>
              <a:rPr lang="en" sz="1800">
                <a:solidFill>
                  <a:schemeClr val="dk2"/>
                </a:solidFill>
                <a:latin typeface="Open Sans"/>
                <a:ea typeface="Open Sans"/>
                <a:cs typeface="Open Sans"/>
                <a:sym typeface="Open Sans"/>
              </a:rPr>
              <a:t>Reserve questions until the end of presentation, submit via</a:t>
            </a:r>
            <a:endParaRPr sz="1800">
              <a:solidFill>
                <a:schemeClr val="dk2"/>
              </a:solidFill>
              <a:latin typeface="Open Sans"/>
              <a:ea typeface="Open Sans"/>
              <a:cs typeface="Open Sans"/>
              <a:sym typeface="Open Sans"/>
            </a:endParaRPr>
          </a:p>
          <a:p>
            <a:pPr indent="0" lvl="0" marL="1143000" rtl="0" algn="l">
              <a:lnSpc>
                <a:spcPct val="115000"/>
              </a:lnSpc>
              <a:spcBef>
                <a:spcPts val="370"/>
              </a:spcBef>
              <a:spcAft>
                <a:spcPts val="0"/>
              </a:spcAft>
              <a:buClr>
                <a:schemeClr val="dk2"/>
              </a:buClr>
              <a:buSzPts val="1100"/>
              <a:buFont typeface="Arial"/>
              <a:buNone/>
            </a:pPr>
            <a:r>
              <a:rPr lang="en" sz="1800">
                <a:solidFill>
                  <a:schemeClr val="dk2"/>
                </a:solidFill>
                <a:latin typeface="Open Sans"/>
                <a:ea typeface="Open Sans"/>
                <a:cs typeface="Open Sans"/>
                <a:sym typeface="Open Sans"/>
              </a:rPr>
              <a:t>Meeting chat </a:t>
            </a:r>
            <a:r>
              <a:rPr b="1" lang="en" sz="1800">
                <a:solidFill>
                  <a:schemeClr val="dk2"/>
                </a:solidFill>
                <a:latin typeface="Open Sans"/>
                <a:ea typeface="Open Sans"/>
                <a:cs typeface="Open Sans"/>
                <a:sym typeface="Open Sans"/>
              </a:rPr>
              <a:t>OR </a:t>
            </a:r>
            <a:r>
              <a:rPr lang="en" sz="1800">
                <a:solidFill>
                  <a:schemeClr val="dk2"/>
                </a:solidFill>
                <a:latin typeface="Open Sans"/>
                <a:ea typeface="Open Sans"/>
                <a:cs typeface="Open Sans"/>
                <a:sym typeface="Open Sans"/>
              </a:rPr>
              <a:t>email </a:t>
            </a:r>
            <a:r>
              <a:rPr lang="en" sz="1800" u="sng">
                <a:solidFill>
                  <a:schemeClr val="dk1"/>
                </a:solidFill>
                <a:latin typeface="Open Sans"/>
                <a:ea typeface="Open Sans"/>
                <a:cs typeface="Open Sans"/>
                <a:sym typeface="Open Sans"/>
                <a:hlinkClick r:id="rId3">
                  <a:extLst>
                    <a:ext uri="{A12FA001-AC4F-418D-AE19-62706E023703}">
                      <ahyp:hlinkClr val="tx"/>
                    </a:ext>
                  </a:extLst>
                </a:hlinkClick>
              </a:rPr>
              <a:t>medicaidpharmacy@utah.gov</a:t>
            </a:r>
            <a:r>
              <a:rPr lang="en" sz="1800">
                <a:solidFill>
                  <a:schemeClr val="dk2"/>
                </a:solidFill>
                <a:latin typeface="Open Sans"/>
                <a:ea typeface="Open Sans"/>
                <a:cs typeface="Open Sans"/>
                <a:sym typeface="Open Sans"/>
              </a:rPr>
              <a:t>.</a:t>
            </a:r>
            <a:endParaRPr sz="1800">
              <a:solidFill>
                <a:schemeClr val="dk2"/>
              </a:solidFill>
              <a:latin typeface="Open Sans"/>
              <a:ea typeface="Open Sans"/>
              <a:cs typeface="Open Sans"/>
              <a:sym typeface="Open Sans"/>
            </a:endParaRPr>
          </a:p>
          <a:p>
            <a:pPr indent="0" lvl="0" marL="0" rtl="0" algn="l">
              <a:spcBef>
                <a:spcPts val="370"/>
              </a:spcBef>
              <a:spcAft>
                <a:spcPts val="0"/>
              </a:spcAft>
              <a:buClr>
                <a:schemeClr val="dk2"/>
              </a:buClr>
              <a:buSzPts val="1100"/>
              <a:buFont typeface="Arial"/>
              <a:buNone/>
            </a:pPr>
            <a:r>
              <a:rPr lang="en" sz="1800">
                <a:solidFill>
                  <a:schemeClr val="dk2"/>
                </a:solidFill>
                <a:latin typeface="Open Sans"/>
                <a:ea typeface="Open Sans"/>
                <a:cs typeface="Open Sans"/>
                <a:sym typeface="Open Sans"/>
              </a:rPr>
              <a:t>Please provide feedback after the meeting to help us support our providers </a:t>
            </a:r>
            <a:r>
              <a:rPr lang="en" sz="1800" u="sng">
                <a:solidFill>
                  <a:schemeClr val="hlink"/>
                </a:solidFill>
                <a:latin typeface="Open Sans"/>
                <a:ea typeface="Open Sans"/>
                <a:cs typeface="Open Sans"/>
                <a:sym typeface="Open Sans"/>
                <a:hlinkClick r:id="rId4"/>
              </a:rPr>
              <a:t>https://forms.gle/N9LTy9qH82cB5FdV7</a:t>
            </a:r>
            <a:r>
              <a:rPr lang="en" sz="1800">
                <a:solidFill>
                  <a:schemeClr val="dk2"/>
                </a:solidFill>
                <a:latin typeface="Open Sans"/>
                <a:ea typeface="Open Sans"/>
                <a:cs typeface="Open Sans"/>
                <a:sym typeface="Open Sans"/>
              </a:rPr>
              <a:t>.</a:t>
            </a:r>
            <a:endParaRPr sz="1800">
              <a:solidFill>
                <a:schemeClr val="dk2"/>
              </a:solidFill>
              <a:latin typeface="Open Sans"/>
              <a:ea typeface="Open Sans"/>
              <a:cs typeface="Open Sans"/>
              <a:sym typeface="Open Sans"/>
            </a:endParaRPr>
          </a:p>
          <a:p>
            <a:pPr indent="0" lvl="0" marL="0" rtl="0" algn="ctr">
              <a:spcBef>
                <a:spcPts val="370"/>
              </a:spcBef>
              <a:spcAft>
                <a:spcPts val="0"/>
              </a:spcAft>
              <a:buClr>
                <a:schemeClr val="dk2"/>
              </a:buClr>
              <a:buSzPts val="1100"/>
              <a:buFont typeface="Arial"/>
              <a:buNone/>
            </a:pPr>
            <a:r>
              <a:rPr b="1" lang="en" sz="1800">
                <a:solidFill>
                  <a:schemeClr val="dk1"/>
                </a:solidFill>
                <a:latin typeface="Open Sans"/>
                <a:ea typeface="Open Sans"/>
                <a:cs typeface="Open Sans"/>
                <a:sym typeface="Open Sans"/>
              </a:rPr>
              <a:t>Thank you!</a:t>
            </a:r>
            <a:endParaRPr b="1" sz="2100">
              <a:solidFill>
                <a:schemeClr val="dk2"/>
              </a:solidFill>
              <a:latin typeface="Open Sans"/>
              <a:ea typeface="Open Sans"/>
              <a:cs typeface="Open Sans"/>
              <a:sym typeface="Open Sans"/>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g26cb9a430a3_0_510"/>
          <p:cNvSpPr txBox="1"/>
          <p:nvPr>
            <p:ph type="title"/>
          </p:nvPr>
        </p:nvSpPr>
        <p:spPr>
          <a:xfrm>
            <a:off x="221475" y="111750"/>
            <a:ext cx="8610900" cy="572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23A595"/>
                </a:solidFill>
                <a:extLst>
                  <a:ext uri="http://customooxmlschemas.google.com/">
                    <go:slidesCustomData xmlns:go="http://customooxmlschemas.google.com/" textRoundtripDataId="6"/>
                  </a:ext>
                </a:extLst>
              </a:rPr>
              <a:t>Compounds billed through the POS</a:t>
            </a:r>
            <a:endParaRPr>
              <a:solidFill>
                <a:srgbClr val="23A595"/>
              </a:solidFill>
            </a:endParaRPr>
          </a:p>
        </p:txBody>
      </p:sp>
      <p:sp>
        <p:nvSpPr>
          <p:cNvPr id="218" name="Google Shape;218;g26cb9a430a3_0_510"/>
          <p:cNvSpPr txBox="1"/>
          <p:nvPr>
            <p:ph idx="1" type="body"/>
          </p:nvPr>
        </p:nvSpPr>
        <p:spPr>
          <a:xfrm>
            <a:off x="221400" y="684150"/>
            <a:ext cx="8610900" cy="4224000"/>
          </a:xfrm>
          <a:prstGeom prst="rect">
            <a:avLst/>
          </a:prstGeom>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lang="en">
                <a:solidFill>
                  <a:srgbClr val="212121"/>
                </a:solidFill>
                <a:highlight>
                  <a:srgbClr val="FAFAFA"/>
                </a:highlight>
              </a:rPr>
              <a:t>Claims for compounds billed through the </a:t>
            </a:r>
            <a:r>
              <a:rPr lang="en">
                <a:solidFill>
                  <a:srgbClr val="212121"/>
                </a:solidFill>
                <a:highlight>
                  <a:srgbClr val="FAFAFA"/>
                </a:highlight>
              </a:rPr>
              <a:t>pharmacy</a:t>
            </a:r>
            <a:r>
              <a:rPr lang="en">
                <a:solidFill>
                  <a:srgbClr val="212121"/>
                </a:solidFill>
                <a:highlight>
                  <a:srgbClr val="FAFAFA"/>
                </a:highlight>
              </a:rPr>
              <a:t> point of sale </a:t>
            </a:r>
            <a:r>
              <a:rPr lang="en">
                <a:solidFill>
                  <a:srgbClr val="212121"/>
                </a:solidFill>
                <a:highlight>
                  <a:srgbClr val="FAFAFA"/>
                </a:highlight>
              </a:rPr>
              <a:t>system</a:t>
            </a:r>
            <a:r>
              <a:rPr lang="en">
                <a:solidFill>
                  <a:srgbClr val="212121"/>
                </a:solidFill>
                <a:highlight>
                  <a:srgbClr val="FAFAFA"/>
                </a:highlight>
              </a:rPr>
              <a:t> shall:</a:t>
            </a:r>
            <a:endParaRPr>
              <a:solidFill>
                <a:srgbClr val="212121"/>
              </a:solidFill>
              <a:highlight>
                <a:srgbClr val="FAFAFA"/>
              </a:highlight>
            </a:endParaRPr>
          </a:p>
          <a:p>
            <a:pPr indent="-330200" lvl="0" marL="457200" marR="0" rtl="0" algn="l">
              <a:lnSpc>
                <a:spcPct val="100000"/>
              </a:lnSpc>
              <a:spcBef>
                <a:spcPts val="1000"/>
              </a:spcBef>
              <a:spcAft>
                <a:spcPts val="0"/>
              </a:spcAft>
              <a:buSzPts val="1600"/>
              <a:buChar char="●"/>
            </a:pPr>
            <a:r>
              <a:rPr lang="en">
                <a:solidFill>
                  <a:srgbClr val="212121"/>
                </a:solidFill>
                <a:highlight>
                  <a:srgbClr val="FAFAFA"/>
                </a:highlight>
              </a:rPr>
              <a:t>Contain </a:t>
            </a:r>
            <a:r>
              <a:rPr b="1" lang="en">
                <a:solidFill>
                  <a:srgbClr val="212121"/>
                </a:solidFill>
                <a:highlight>
                  <a:srgbClr val="FAFAFA"/>
                </a:highlight>
              </a:rPr>
              <a:t>two (2) or more</a:t>
            </a:r>
            <a:r>
              <a:rPr lang="en">
                <a:solidFill>
                  <a:srgbClr val="212121"/>
                </a:solidFill>
                <a:highlight>
                  <a:srgbClr val="FAFAFA"/>
                </a:highlight>
              </a:rPr>
              <a:t> ingredients </a:t>
            </a:r>
            <a:r>
              <a:rPr b="1" lang="en">
                <a:solidFill>
                  <a:srgbClr val="212121"/>
                </a:solidFill>
                <a:highlight>
                  <a:srgbClr val="FAFAFA"/>
                </a:highlight>
              </a:rPr>
              <a:t>AND</a:t>
            </a:r>
            <a:endParaRPr b="1">
              <a:solidFill>
                <a:srgbClr val="212121"/>
              </a:solidFill>
              <a:highlight>
                <a:srgbClr val="FAFAFA"/>
              </a:highlight>
            </a:endParaRPr>
          </a:p>
          <a:p>
            <a:pPr indent="-330200" lvl="0" marL="457200" marR="0" rtl="0" algn="l">
              <a:lnSpc>
                <a:spcPct val="100000"/>
              </a:lnSpc>
              <a:spcBef>
                <a:spcPts val="1000"/>
              </a:spcBef>
              <a:spcAft>
                <a:spcPts val="0"/>
              </a:spcAft>
              <a:buSzPts val="1600"/>
              <a:buChar char="●"/>
            </a:pPr>
            <a:r>
              <a:rPr lang="en">
                <a:solidFill>
                  <a:srgbClr val="212121"/>
                </a:solidFill>
                <a:highlight>
                  <a:srgbClr val="FAFAFA"/>
                </a:highlight>
              </a:rPr>
              <a:t>Submitted as a compound claim using submission clarification code </a:t>
            </a:r>
            <a:r>
              <a:rPr b="1" lang="en">
                <a:solidFill>
                  <a:srgbClr val="212121"/>
                </a:solidFill>
                <a:highlight>
                  <a:srgbClr val="FAFAFA"/>
                </a:highlight>
              </a:rPr>
              <a:t>(SCC) 8</a:t>
            </a:r>
            <a:endParaRPr b="1">
              <a:solidFill>
                <a:srgbClr val="212121"/>
              </a:solidFill>
              <a:highlight>
                <a:srgbClr val="FAFAFA"/>
              </a:highlight>
            </a:endParaRPr>
          </a:p>
          <a:p>
            <a:pPr indent="0" lvl="0" marL="0" marR="0" rtl="0" algn="l">
              <a:lnSpc>
                <a:spcPct val="100000"/>
              </a:lnSpc>
              <a:spcBef>
                <a:spcPts val="1000"/>
              </a:spcBef>
              <a:spcAft>
                <a:spcPts val="0"/>
              </a:spcAft>
              <a:buNone/>
            </a:pPr>
            <a:r>
              <a:t/>
            </a:r>
            <a:endParaRPr>
              <a:solidFill>
                <a:srgbClr val="212121"/>
              </a:solidFill>
              <a:highlight>
                <a:srgbClr val="FAFAFA"/>
              </a:highlight>
            </a:endParaRPr>
          </a:p>
          <a:p>
            <a:pPr indent="0" lvl="0" marL="0" rtl="0" algn="l">
              <a:lnSpc>
                <a:spcPct val="100000"/>
              </a:lnSpc>
              <a:spcBef>
                <a:spcPts val="1000"/>
              </a:spcBef>
              <a:spcAft>
                <a:spcPts val="0"/>
              </a:spcAft>
              <a:buNone/>
            </a:pPr>
            <a:r>
              <a:t/>
            </a:r>
            <a:endParaRPr>
              <a:solidFill>
                <a:schemeClr val="dk2"/>
              </a:solidFill>
            </a:endParaRPr>
          </a:p>
          <a:p>
            <a:pPr indent="0" lvl="0" marL="0" rtl="0" algn="l">
              <a:lnSpc>
                <a:spcPct val="100000"/>
              </a:lnSpc>
              <a:spcBef>
                <a:spcPts val="1000"/>
              </a:spcBef>
              <a:spcAft>
                <a:spcPts val="0"/>
              </a:spcAft>
              <a:buNone/>
            </a:pPr>
            <a:r>
              <a:t/>
            </a:r>
            <a:endParaRPr>
              <a:solidFill>
                <a:schemeClr val="dk2"/>
              </a:solidFill>
            </a:endParaRPr>
          </a:p>
          <a:p>
            <a:pPr indent="0" lvl="0" marL="0" rtl="0" algn="l">
              <a:lnSpc>
                <a:spcPct val="100000"/>
              </a:lnSpc>
              <a:spcBef>
                <a:spcPts val="1000"/>
              </a:spcBef>
              <a:spcAft>
                <a:spcPts val="1000"/>
              </a:spcAft>
              <a:buNone/>
            </a:pPr>
            <a:r>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g26cb9a430a3_0_289"/>
          <p:cNvSpPr txBox="1"/>
          <p:nvPr>
            <p:ph idx="1" type="body"/>
          </p:nvPr>
        </p:nvSpPr>
        <p:spPr>
          <a:xfrm>
            <a:off x="221400" y="684150"/>
            <a:ext cx="8610900" cy="4224000"/>
          </a:xfrm>
          <a:prstGeom prst="rect">
            <a:avLst/>
          </a:prstGeom>
        </p:spPr>
        <p:txBody>
          <a:bodyPr anchorCtr="0" anchor="t" bIns="91425" lIns="91425" spcFirstLastPara="1" rIns="91425" wrap="square" tIns="91425">
            <a:noAutofit/>
          </a:bodyPr>
          <a:lstStyle/>
          <a:p>
            <a:pPr indent="-330200" lvl="0" marL="457200" rtl="0" algn="l">
              <a:lnSpc>
                <a:spcPct val="100000"/>
              </a:lnSpc>
              <a:spcBef>
                <a:spcPts val="0"/>
              </a:spcBef>
              <a:spcAft>
                <a:spcPts val="0"/>
              </a:spcAft>
              <a:buClr>
                <a:schemeClr val="dk2"/>
              </a:buClr>
              <a:buSzPts val="1600"/>
              <a:buChar char="●"/>
            </a:pPr>
            <a:r>
              <a:rPr lang="en">
                <a:solidFill>
                  <a:srgbClr val="212121"/>
                </a:solidFill>
                <a:highlight>
                  <a:srgbClr val="FAFAFA"/>
                </a:highlight>
              </a:rPr>
              <a:t>Medicaid may only reimburse pharmacies for the ingredient that meets the definition of a covered outpatient drug, except for those listed as non-covered drugs in Section R414-60-5.(2). </a:t>
            </a:r>
            <a:endParaRPr>
              <a:solidFill>
                <a:srgbClr val="212121"/>
              </a:solidFill>
              <a:highlight>
                <a:srgbClr val="FAFAFA"/>
              </a:highlight>
            </a:endParaRPr>
          </a:p>
          <a:p>
            <a:pPr indent="-330200" lvl="0" marL="457200" rtl="0" algn="l">
              <a:lnSpc>
                <a:spcPct val="100000"/>
              </a:lnSpc>
              <a:spcBef>
                <a:spcPts val="1000"/>
              </a:spcBef>
              <a:spcAft>
                <a:spcPts val="0"/>
              </a:spcAft>
              <a:buClr>
                <a:srgbClr val="212121"/>
              </a:buClr>
              <a:buSzPts val="1600"/>
              <a:buChar char="●"/>
            </a:pPr>
            <a:r>
              <a:rPr lang="en">
                <a:solidFill>
                  <a:srgbClr val="212121"/>
                </a:solidFill>
                <a:highlight>
                  <a:srgbClr val="FAFAFA"/>
                </a:highlight>
              </a:rPr>
              <a:t>Medicaid does not cover bulk powders.</a:t>
            </a:r>
            <a:endParaRPr>
              <a:solidFill>
                <a:srgbClr val="212121"/>
              </a:solidFill>
              <a:highlight>
                <a:srgbClr val="FAFAFA"/>
              </a:highlight>
            </a:endParaRPr>
          </a:p>
          <a:p>
            <a:pPr indent="0" lvl="0" marL="0" rtl="0" algn="l">
              <a:lnSpc>
                <a:spcPct val="100000"/>
              </a:lnSpc>
              <a:spcBef>
                <a:spcPts val="1000"/>
              </a:spcBef>
              <a:spcAft>
                <a:spcPts val="1000"/>
              </a:spcAft>
              <a:buNone/>
            </a:pPr>
            <a:r>
              <a:rPr lang="en">
                <a:solidFill>
                  <a:srgbClr val="212121"/>
                </a:solidFill>
                <a:highlight>
                  <a:srgbClr val="FAFAFA"/>
                </a:highlight>
              </a:rPr>
              <a:t>Please refer to the </a:t>
            </a:r>
            <a:r>
              <a:rPr lang="en" u="sng">
                <a:solidFill>
                  <a:schemeClr val="hlink"/>
                </a:solidFill>
                <a:highlight>
                  <a:srgbClr val="FAFAFA"/>
                </a:highlight>
                <a:hlinkClick r:id="rId3"/>
              </a:rPr>
              <a:t>Compound Billing Alert Fax Blast</a:t>
            </a:r>
            <a:r>
              <a:rPr lang="en">
                <a:solidFill>
                  <a:srgbClr val="212121"/>
                </a:solidFill>
                <a:highlight>
                  <a:srgbClr val="FAFAFA"/>
                </a:highlight>
              </a:rPr>
              <a:t> for examples of correct and incorrect billing. </a:t>
            </a:r>
            <a:endParaRPr sz="1400"/>
          </a:p>
        </p:txBody>
      </p:sp>
      <p:sp>
        <p:nvSpPr>
          <p:cNvPr id="224" name="Google Shape;224;g26cb9a430a3_0_289"/>
          <p:cNvSpPr txBox="1"/>
          <p:nvPr>
            <p:ph type="title"/>
          </p:nvPr>
        </p:nvSpPr>
        <p:spPr>
          <a:xfrm>
            <a:off x="221475" y="111750"/>
            <a:ext cx="8610900" cy="572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23A595"/>
                </a:solidFill>
                <a:extLst>
                  <a:ext uri="http://customooxmlschemas.google.com/">
                    <go:slidesCustomData xmlns:go="http://customooxmlschemas.google.com/" textRoundtripDataId="7"/>
                  </a:ext>
                </a:extLst>
              </a:rPr>
              <a:t>Compounds billed through the POS</a:t>
            </a:r>
            <a:endParaRPr>
              <a:solidFill>
                <a:srgbClr val="23A595"/>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g2ef38096cac_0_6"/>
          <p:cNvSpPr txBox="1"/>
          <p:nvPr>
            <p:ph type="title"/>
          </p:nvPr>
        </p:nvSpPr>
        <p:spPr>
          <a:xfrm>
            <a:off x="514800" y="1348800"/>
            <a:ext cx="8114400" cy="1077300"/>
          </a:xfrm>
          <a:prstGeom prst="rect">
            <a:avLst/>
          </a:prstGeom>
          <a:noFill/>
          <a:ln>
            <a:noFill/>
          </a:ln>
        </p:spPr>
        <p:txBody>
          <a:bodyPr anchorCtr="0" anchor="b" bIns="91425" lIns="91425" spcFirstLastPara="1" rIns="91425" wrap="square" tIns="91425">
            <a:spAutoFit/>
          </a:bodyPr>
          <a:lstStyle/>
          <a:p>
            <a:pPr indent="0" lvl="0" marL="0" rtl="0" algn="ctr">
              <a:lnSpc>
                <a:spcPct val="100000"/>
              </a:lnSpc>
              <a:spcBef>
                <a:spcPts val="0"/>
              </a:spcBef>
              <a:spcAft>
                <a:spcPts val="0"/>
              </a:spcAft>
              <a:buSzPts val="6800"/>
              <a:buNone/>
            </a:pPr>
            <a:r>
              <a:rPr lang="en" sz="5800"/>
              <a:t>Resources</a:t>
            </a:r>
            <a:endParaRPr sz="5800"/>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3" name="Shape 233"/>
        <p:cNvGrpSpPr/>
        <p:nvPr/>
      </p:nvGrpSpPr>
      <p:grpSpPr>
        <a:xfrm>
          <a:off x="0" y="0"/>
          <a:ext cx="0" cy="0"/>
          <a:chOff x="0" y="0"/>
          <a:chExt cx="0" cy="0"/>
        </a:xfrm>
      </p:grpSpPr>
      <p:sp>
        <p:nvSpPr>
          <p:cNvPr id="234" name="Google Shape;234;g26cb9a430a3_0_394"/>
          <p:cNvSpPr txBox="1"/>
          <p:nvPr>
            <p:ph idx="4294967295" type="title"/>
          </p:nvPr>
        </p:nvSpPr>
        <p:spPr>
          <a:xfrm>
            <a:off x="221475" y="111750"/>
            <a:ext cx="8610900" cy="572400"/>
          </a:xfrm>
          <a:prstGeom prst="rect">
            <a:avLst/>
          </a:prstGeom>
        </p:spPr>
        <p:txBody>
          <a:bodyPr anchorCtr="0" anchor="t" bIns="91425" lIns="91425" spcFirstLastPara="1" rIns="91425" wrap="square" tIns="91425">
            <a:noAutofit/>
          </a:bodyPr>
          <a:lstStyle/>
          <a:p>
            <a:pPr indent="0" lvl="0" marL="0" rtl="0" algn="l">
              <a:lnSpc>
                <a:spcPct val="90000"/>
              </a:lnSpc>
              <a:spcBef>
                <a:spcPts val="0"/>
              </a:spcBef>
              <a:spcAft>
                <a:spcPts val="0"/>
              </a:spcAft>
              <a:buClr>
                <a:schemeClr val="dk2"/>
              </a:buClr>
              <a:buSzPts val="2600"/>
              <a:buFont typeface="Calibri"/>
              <a:buNone/>
            </a:pPr>
            <a:r>
              <a:rPr lang="en" sz="2500">
                <a:solidFill>
                  <a:schemeClr val="accent4"/>
                </a:solidFill>
              </a:rPr>
              <a:t>Pharmacy policy resources:</a:t>
            </a:r>
            <a:endParaRPr sz="2500">
              <a:solidFill>
                <a:schemeClr val="accent4"/>
              </a:solidFill>
            </a:endParaRPr>
          </a:p>
        </p:txBody>
      </p:sp>
      <p:sp>
        <p:nvSpPr>
          <p:cNvPr id="235" name="Google Shape;235;g26cb9a430a3_0_394"/>
          <p:cNvSpPr txBox="1"/>
          <p:nvPr>
            <p:ph idx="1" type="body"/>
          </p:nvPr>
        </p:nvSpPr>
        <p:spPr>
          <a:xfrm>
            <a:off x="118050" y="4472400"/>
            <a:ext cx="8907900" cy="671100"/>
          </a:xfrm>
          <a:prstGeom prst="rect">
            <a:avLst/>
          </a:prstGeom>
        </p:spPr>
        <p:txBody>
          <a:bodyPr anchorCtr="0" anchor="ctr" bIns="91425" lIns="91425" spcFirstLastPara="1" rIns="91425" wrap="square" tIns="91425">
            <a:spAutoFit/>
          </a:bodyPr>
          <a:lstStyle/>
          <a:p>
            <a:pPr indent="0" lvl="0" marL="457200" rtl="0" algn="ctr">
              <a:lnSpc>
                <a:spcPct val="80000"/>
              </a:lnSpc>
              <a:spcBef>
                <a:spcPts val="1100"/>
              </a:spcBef>
              <a:spcAft>
                <a:spcPts val="0"/>
              </a:spcAft>
              <a:buNone/>
            </a:pPr>
            <a:r>
              <a:t/>
            </a:r>
            <a:endParaRPr sz="1700">
              <a:solidFill>
                <a:schemeClr val="dk2"/>
              </a:solidFill>
            </a:endParaRPr>
          </a:p>
          <a:p>
            <a:pPr indent="0" lvl="0" marL="0" rtl="0" algn="ctr">
              <a:spcBef>
                <a:spcPts val="0"/>
              </a:spcBef>
              <a:spcAft>
                <a:spcPts val="0"/>
              </a:spcAft>
              <a:buNone/>
            </a:pPr>
            <a:r>
              <a:t/>
            </a:r>
            <a:endParaRPr/>
          </a:p>
        </p:txBody>
      </p:sp>
      <p:sp>
        <p:nvSpPr>
          <p:cNvPr id="236" name="Google Shape;236;g26cb9a430a3_0_394"/>
          <p:cNvSpPr txBox="1"/>
          <p:nvPr/>
        </p:nvSpPr>
        <p:spPr>
          <a:xfrm>
            <a:off x="221475" y="684150"/>
            <a:ext cx="8570400" cy="3379500"/>
          </a:xfrm>
          <a:prstGeom prst="rect">
            <a:avLst/>
          </a:prstGeom>
          <a:noFill/>
          <a:ln>
            <a:noFill/>
          </a:ln>
        </p:spPr>
        <p:txBody>
          <a:bodyPr anchorCtr="0" anchor="t" bIns="91425" lIns="91425" spcFirstLastPara="1" rIns="91425" wrap="square" tIns="91425">
            <a:noAutofit/>
          </a:bodyPr>
          <a:lstStyle/>
          <a:p>
            <a:pPr indent="-330200" lvl="0" marL="457200" rtl="0" algn="l">
              <a:lnSpc>
                <a:spcPct val="100000"/>
              </a:lnSpc>
              <a:spcBef>
                <a:spcPts val="0"/>
              </a:spcBef>
              <a:spcAft>
                <a:spcPts val="0"/>
              </a:spcAft>
              <a:buSzPts val="1600"/>
              <a:buFont typeface="Open Sans"/>
              <a:buChar char="●"/>
            </a:pPr>
            <a:r>
              <a:rPr lang="en" sz="1600">
                <a:latin typeface="Open Sans"/>
                <a:ea typeface="Open Sans"/>
                <a:cs typeface="Open Sans"/>
                <a:sym typeface="Open Sans"/>
              </a:rPr>
              <a:t>Medicaid Information Bulletins (MIB) and Provider Manuals: </a:t>
            </a:r>
            <a:r>
              <a:rPr lang="en" sz="1600" u="sng">
                <a:solidFill>
                  <a:schemeClr val="hlink"/>
                </a:solidFill>
                <a:latin typeface="Open Sans"/>
                <a:ea typeface="Open Sans"/>
                <a:cs typeface="Open Sans"/>
                <a:sym typeface="Open Sans"/>
                <a:hlinkClick r:id="rId3"/>
              </a:rPr>
              <a:t>https://medicaid.utah.gov/utah-medicaid-official-publications/</a:t>
            </a:r>
            <a:r>
              <a:rPr lang="en" sz="1600">
                <a:latin typeface="Open Sans"/>
                <a:ea typeface="Open Sans"/>
                <a:cs typeface="Open Sans"/>
                <a:sym typeface="Open Sans"/>
              </a:rPr>
              <a:t> </a:t>
            </a:r>
            <a:endParaRPr sz="1600">
              <a:solidFill>
                <a:schemeClr val="dk2"/>
              </a:solidFill>
              <a:latin typeface="Open Sans"/>
              <a:ea typeface="Open Sans"/>
              <a:cs typeface="Open Sans"/>
              <a:sym typeface="Open Sans"/>
            </a:endParaRPr>
          </a:p>
          <a:p>
            <a:pPr indent="-330200" lvl="0" marL="457200" rtl="0" algn="l">
              <a:lnSpc>
                <a:spcPct val="100000"/>
              </a:lnSpc>
              <a:spcBef>
                <a:spcPts val="1000"/>
              </a:spcBef>
              <a:spcAft>
                <a:spcPts val="0"/>
              </a:spcAft>
              <a:buSzPts val="1600"/>
              <a:buFont typeface="Open Sans"/>
              <a:buChar char="●"/>
            </a:pPr>
            <a:r>
              <a:rPr lang="en" sz="1600">
                <a:solidFill>
                  <a:schemeClr val="dk2"/>
                </a:solidFill>
                <a:latin typeface="Open Sans"/>
                <a:ea typeface="Open Sans"/>
                <a:cs typeface="Open Sans"/>
                <a:sym typeface="Open Sans"/>
              </a:rPr>
              <a:t>Administrative Rule: </a:t>
            </a:r>
            <a:r>
              <a:rPr lang="en" sz="1600" u="sng">
                <a:solidFill>
                  <a:schemeClr val="hlink"/>
                </a:solidFill>
                <a:latin typeface="Open Sans"/>
                <a:ea typeface="Open Sans"/>
                <a:cs typeface="Open Sans"/>
                <a:sym typeface="Open Sans"/>
                <a:hlinkClick r:id="rId4"/>
              </a:rPr>
              <a:t>https://adminrules.utah.gov/public/home</a:t>
            </a:r>
            <a:endParaRPr sz="1600">
              <a:solidFill>
                <a:schemeClr val="dk2"/>
              </a:solidFill>
              <a:latin typeface="Open Sans"/>
              <a:ea typeface="Open Sans"/>
              <a:cs typeface="Open Sans"/>
              <a:sym typeface="Open Sans"/>
            </a:endParaRPr>
          </a:p>
          <a:p>
            <a:pPr indent="-330200" lvl="0" marL="457200" rtl="0" algn="l">
              <a:lnSpc>
                <a:spcPct val="100000"/>
              </a:lnSpc>
              <a:spcBef>
                <a:spcPts val="1000"/>
              </a:spcBef>
              <a:spcAft>
                <a:spcPts val="0"/>
              </a:spcAft>
              <a:buSzPts val="1600"/>
              <a:buFont typeface="Open Sans"/>
              <a:buChar char="●"/>
            </a:pPr>
            <a:r>
              <a:rPr lang="en" sz="1600">
                <a:solidFill>
                  <a:schemeClr val="dk2"/>
                </a:solidFill>
                <a:latin typeface="Open Sans"/>
                <a:ea typeface="Open Sans"/>
                <a:cs typeface="Open Sans"/>
                <a:sym typeface="Open Sans"/>
              </a:rPr>
              <a:t>DUR and P&amp;T Committee, as well as other specific information related to the Pharmacy Program is located on the Utah Medicaid Pharmacy website: </a:t>
            </a:r>
            <a:r>
              <a:rPr lang="en" sz="1600" u="sng">
                <a:solidFill>
                  <a:schemeClr val="hlink"/>
                </a:solidFill>
                <a:latin typeface="Open Sans"/>
                <a:ea typeface="Open Sans"/>
                <a:cs typeface="Open Sans"/>
                <a:sym typeface="Open Sans"/>
                <a:hlinkClick r:id="rId5"/>
              </a:rPr>
              <a:t>https://medicaid.utah.gov/pharmacy/pharmacy-program/</a:t>
            </a:r>
            <a:r>
              <a:rPr lang="en" sz="1600">
                <a:solidFill>
                  <a:schemeClr val="dk2"/>
                </a:solidFill>
                <a:latin typeface="Open Sans"/>
                <a:ea typeface="Open Sans"/>
                <a:cs typeface="Open Sans"/>
                <a:sym typeface="Open Sans"/>
              </a:rPr>
              <a:t> </a:t>
            </a:r>
            <a:endParaRPr sz="1600">
              <a:solidFill>
                <a:schemeClr val="dk2"/>
              </a:solidFill>
              <a:latin typeface="Open Sans"/>
              <a:ea typeface="Open Sans"/>
              <a:cs typeface="Open Sans"/>
              <a:sym typeface="Open Sans"/>
            </a:endParaRPr>
          </a:p>
          <a:p>
            <a:pPr indent="-330200" lvl="0" marL="457200" rtl="0" algn="l">
              <a:lnSpc>
                <a:spcPct val="100000"/>
              </a:lnSpc>
              <a:spcBef>
                <a:spcPts val="1000"/>
              </a:spcBef>
              <a:spcAft>
                <a:spcPts val="0"/>
              </a:spcAft>
              <a:buClr>
                <a:schemeClr val="dk2"/>
              </a:buClr>
              <a:buSzPts val="1600"/>
              <a:buFont typeface="Open Sans"/>
              <a:buChar char="●"/>
            </a:pPr>
            <a:r>
              <a:rPr lang="en" sz="1600">
                <a:solidFill>
                  <a:schemeClr val="dk2"/>
                </a:solidFill>
                <a:latin typeface="Open Sans"/>
                <a:ea typeface="Open Sans"/>
                <a:cs typeface="Open Sans"/>
                <a:sym typeface="Open Sans"/>
              </a:rPr>
              <a:t>State Plan: </a:t>
            </a:r>
            <a:r>
              <a:rPr lang="en" sz="1600" u="sng">
                <a:solidFill>
                  <a:schemeClr val="dk1"/>
                </a:solidFill>
                <a:latin typeface="Open Sans"/>
                <a:ea typeface="Open Sans"/>
                <a:cs typeface="Open Sans"/>
                <a:sym typeface="Open Sans"/>
                <a:hlinkClick r:id="rId6">
                  <a:extLst>
                    <a:ext uri="{A12FA001-AC4F-418D-AE19-62706E023703}">
                      <ahyp:hlinkClr val="tx"/>
                    </a:ext>
                  </a:extLst>
                </a:hlinkClick>
              </a:rPr>
              <a:t>https://medicaid.utah.gov/stplan/</a:t>
            </a:r>
            <a:r>
              <a:rPr lang="en" sz="1600">
                <a:solidFill>
                  <a:schemeClr val="dk2"/>
                </a:solidFill>
                <a:latin typeface="Open Sans"/>
                <a:ea typeface="Open Sans"/>
                <a:cs typeface="Open Sans"/>
                <a:sym typeface="Open Sans"/>
              </a:rPr>
              <a:t> </a:t>
            </a:r>
            <a:endParaRPr sz="1600">
              <a:solidFill>
                <a:schemeClr val="dk2"/>
              </a:solidFill>
              <a:latin typeface="Open Sans"/>
              <a:ea typeface="Open Sans"/>
              <a:cs typeface="Open Sans"/>
              <a:sym typeface="Open Sans"/>
            </a:endParaRPr>
          </a:p>
          <a:p>
            <a:pPr indent="-330200" lvl="0" marL="457200" rtl="0" algn="l">
              <a:lnSpc>
                <a:spcPct val="100000"/>
              </a:lnSpc>
              <a:spcBef>
                <a:spcPts val="1000"/>
              </a:spcBef>
              <a:spcAft>
                <a:spcPts val="0"/>
              </a:spcAft>
              <a:buClr>
                <a:schemeClr val="dk2"/>
              </a:buClr>
              <a:buSzPts val="1600"/>
              <a:buFont typeface="Open Sans"/>
              <a:buChar char="●"/>
            </a:pPr>
            <a:r>
              <a:rPr lang="en" sz="1600">
                <a:solidFill>
                  <a:schemeClr val="dk2"/>
                </a:solidFill>
                <a:latin typeface="Open Sans"/>
                <a:ea typeface="Open Sans"/>
                <a:cs typeface="Open Sans"/>
                <a:sym typeface="Open Sans"/>
              </a:rPr>
              <a:t>Preferred Drug List: </a:t>
            </a:r>
            <a:r>
              <a:rPr lang="en" sz="1600" u="sng">
                <a:solidFill>
                  <a:schemeClr val="hlink"/>
                </a:solidFill>
                <a:latin typeface="Open Sans"/>
                <a:ea typeface="Open Sans"/>
                <a:cs typeface="Open Sans"/>
                <a:sym typeface="Open Sans"/>
                <a:hlinkClick r:id="rId7"/>
              </a:rPr>
              <a:t>https://medicaid.utah.gov/pharmacy/preferred-drug-list/</a:t>
            </a:r>
            <a:endParaRPr sz="1600">
              <a:solidFill>
                <a:schemeClr val="dk2"/>
              </a:solidFill>
              <a:latin typeface="Open Sans"/>
              <a:ea typeface="Open Sans"/>
              <a:cs typeface="Open Sans"/>
              <a:sym typeface="Open Sans"/>
            </a:endParaRPr>
          </a:p>
          <a:p>
            <a:pPr indent="-330200" lvl="0" marL="457200" rtl="0" algn="l">
              <a:lnSpc>
                <a:spcPct val="100000"/>
              </a:lnSpc>
              <a:spcBef>
                <a:spcPts val="1000"/>
              </a:spcBef>
              <a:spcAft>
                <a:spcPts val="1000"/>
              </a:spcAft>
              <a:buClr>
                <a:schemeClr val="dk2"/>
              </a:buClr>
              <a:buSzPts val="1600"/>
              <a:buFont typeface="Open Sans"/>
              <a:buChar char="●"/>
            </a:pPr>
            <a:r>
              <a:rPr lang="en" sz="1600">
                <a:solidFill>
                  <a:schemeClr val="dk2"/>
                </a:solidFill>
                <a:latin typeface="Open Sans"/>
                <a:ea typeface="Open Sans"/>
                <a:cs typeface="Open Sans"/>
                <a:sym typeface="Open Sans"/>
              </a:rPr>
              <a:t>Prior Authorization: </a:t>
            </a:r>
            <a:r>
              <a:rPr lang="en" sz="1600" u="sng">
                <a:solidFill>
                  <a:schemeClr val="hlink"/>
                </a:solidFill>
                <a:latin typeface="Open Sans"/>
                <a:ea typeface="Open Sans"/>
                <a:cs typeface="Open Sans"/>
                <a:sym typeface="Open Sans"/>
                <a:hlinkClick r:id="rId8"/>
              </a:rPr>
              <a:t>https://medicaid.utah.gov/pharmacy/prior-authorization/</a:t>
            </a:r>
            <a:endParaRPr sz="1600">
              <a:solidFill>
                <a:schemeClr val="dk2"/>
              </a:solidFill>
              <a:latin typeface="Open Sans"/>
              <a:ea typeface="Open Sans"/>
              <a:cs typeface="Open Sans"/>
              <a:sym typeface="Open Sans"/>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sp>
        <p:nvSpPr>
          <p:cNvPr id="241" name="Google Shape;241;g2ef38096cac_0_10"/>
          <p:cNvSpPr txBox="1"/>
          <p:nvPr>
            <p:ph type="title"/>
          </p:nvPr>
        </p:nvSpPr>
        <p:spPr>
          <a:xfrm>
            <a:off x="514800" y="1348800"/>
            <a:ext cx="8114400" cy="1077300"/>
          </a:xfrm>
          <a:prstGeom prst="rect">
            <a:avLst/>
          </a:prstGeom>
          <a:noFill/>
          <a:ln>
            <a:noFill/>
          </a:ln>
        </p:spPr>
        <p:txBody>
          <a:bodyPr anchorCtr="0" anchor="b" bIns="91425" lIns="91425" spcFirstLastPara="1" rIns="91425" wrap="square" tIns="91425">
            <a:spAutoFit/>
          </a:bodyPr>
          <a:lstStyle/>
          <a:p>
            <a:pPr indent="0" lvl="0" marL="0" rtl="0" algn="ctr">
              <a:lnSpc>
                <a:spcPct val="100000"/>
              </a:lnSpc>
              <a:spcBef>
                <a:spcPts val="0"/>
              </a:spcBef>
              <a:spcAft>
                <a:spcPts val="0"/>
              </a:spcAft>
              <a:buSzPts val="6800"/>
              <a:buNone/>
            </a:pPr>
            <a:r>
              <a:rPr lang="en" sz="5800"/>
              <a:t>Q&amp;A</a:t>
            </a:r>
            <a:endParaRPr sz="5800"/>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5" name="Shape 245"/>
        <p:cNvGrpSpPr/>
        <p:nvPr/>
      </p:nvGrpSpPr>
      <p:grpSpPr>
        <a:xfrm>
          <a:off x="0" y="0"/>
          <a:ext cx="0" cy="0"/>
          <a:chOff x="0" y="0"/>
          <a:chExt cx="0" cy="0"/>
        </a:xfrm>
      </p:grpSpPr>
      <p:sp>
        <p:nvSpPr>
          <p:cNvPr id="246" name="Google Shape;246;g1272c19d053_0_39"/>
          <p:cNvSpPr txBox="1"/>
          <p:nvPr>
            <p:ph type="title"/>
          </p:nvPr>
        </p:nvSpPr>
        <p:spPr>
          <a:xfrm>
            <a:off x="367500" y="1009850"/>
            <a:ext cx="3837000" cy="769500"/>
          </a:xfrm>
          <a:prstGeom prst="rect">
            <a:avLst/>
          </a:prstGeom>
          <a:noFill/>
          <a:ln>
            <a:noFill/>
          </a:ln>
        </p:spPr>
        <p:txBody>
          <a:bodyPr anchorCtr="0" anchor="b" bIns="91425" lIns="91425" spcFirstLastPara="1" rIns="91425" wrap="square" tIns="91425">
            <a:spAutoFit/>
          </a:bodyPr>
          <a:lstStyle/>
          <a:p>
            <a:pPr indent="0" lvl="0" marL="0" rtl="0" algn="ctr">
              <a:spcBef>
                <a:spcPts val="0"/>
              </a:spcBef>
              <a:spcAft>
                <a:spcPts val="0"/>
              </a:spcAft>
              <a:buClr>
                <a:schemeClr val="dk2"/>
              </a:buClr>
              <a:buSzPts val="1100"/>
              <a:buFont typeface="Arial"/>
              <a:buNone/>
            </a:pPr>
            <a:r>
              <a:rPr lang="en">
                <a:solidFill>
                  <a:schemeClr val="accent1"/>
                </a:solidFill>
              </a:rPr>
              <a:t>Contact us</a:t>
            </a:r>
            <a:endParaRPr/>
          </a:p>
        </p:txBody>
      </p:sp>
      <p:sp>
        <p:nvSpPr>
          <p:cNvPr id="247" name="Google Shape;247;g1272c19d053_0_39"/>
          <p:cNvSpPr txBox="1"/>
          <p:nvPr>
            <p:ph idx="1" type="body"/>
          </p:nvPr>
        </p:nvSpPr>
        <p:spPr>
          <a:xfrm>
            <a:off x="4954150" y="724200"/>
            <a:ext cx="3837000" cy="3695100"/>
          </a:xfrm>
          <a:prstGeom prst="rect">
            <a:avLst/>
          </a:prstGeom>
          <a:noFill/>
          <a:ln>
            <a:noFill/>
          </a:ln>
        </p:spPr>
        <p:txBody>
          <a:bodyPr anchorCtr="0" anchor="ctr" bIns="91425" lIns="91425" spcFirstLastPara="1" rIns="91425" wrap="square" tIns="91425">
            <a:normAutofit/>
          </a:bodyPr>
          <a:lstStyle/>
          <a:p>
            <a:pPr indent="0" lvl="0" marL="0" rtl="0" algn="l">
              <a:lnSpc>
                <a:spcPct val="100000"/>
              </a:lnSpc>
              <a:spcBef>
                <a:spcPts val="800"/>
              </a:spcBef>
              <a:spcAft>
                <a:spcPts val="0"/>
              </a:spcAft>
              <a:buClr>
                <a:schemeClr val="dk2"/>
              </a:buClr>
              <a:buSzPts val="1100"/>
              <a:buFont typeface="Arial"/>
              <a:buNone/>
            </a:pPr>
            <a:r>
              <a:rPr b="1" lang="en">
                <a:solidFill>
                  <a:schemeClr val="dk2"/>
                </a:solidFill>
              </a:rPr>
              <a:t>Call customer service: </a:t>
            </a:r>
            <a:r>
              <a:rPr lang="en">
                <a:solidFill>
                  <a:srgbClr val="0A0C4A"/>
                </a:solidFill>
              </a:rPr>
              <a:t>801-538-6155, option 3, option 3, option 2</a:t>
            </a:r>
            <a:endParaRPr>
              <a:solidFill>
                <a:srgbClr val="0A0C4A"/>
              </a:solidFill>
            </a:endParaRPr>
          </a:p>
          <a:p>
            <a:pPr indent="0" lvl="0" marL="0" rtl="0" algn="ctr">
              <a:lnSpc>
                <a:spcPct val="100000"/>
              </a:lnSpc>
              <a:spcBef>
                <a:spcPts val="800"/>
              </a:spcBef>
              <a:spcAft>
                <a:spcPts val="0"/>
              </a:spcAft>
              <a:buClr>
                <a:schemeClr val="dk2"/>
              </a:buClr>
              <a:buSzPts val="1100"/>
              <a:buFont typeface="Arial"/>
              <a:buNone/>
            </a:pPr>
            <a:r>
              <a:t/>
            </a:r>
            <a:endParaRPr>
              <a:solidFill>
                <a:srgbClr val="0B5394"/>
              </a:solidFill>
            </a:endParaRPr>
          </a:p>
          <a:p>
            <a:pPr indent="0" lvl="0" marL="0" rtl="0" algn="l">
              <a:lnSpc>
                <a:spcPct val="100000"/>
              </a:lnSpc>
              <a:spcBef>
                <a:spcPts val="800"/>
              </a:spcBef>
              <a:spcAft>
                <a:spcPts val="0"/>
              </a:spcAft>
              <a:buClr>
                <a:schemeClr val="dk2"/>
              </a:buClr>
              <a:buSzPts val="1100"/>
              <a:buFont typeface="Arial"/>
              <a:buNone/>
            </a:pPr>
            <a:r>
              <a:rPr b="1" lang="en">
                <a:solidFill>
                  <a:schemeClr val="dk2"/>
                </a:solidFill>
              </a:rPr>
              <a:t>Email:</a:t>
            </a:r>
            <a:r>
              <a:rPr lang="en">
                <a:solidFill>
                  <a:schemeClr val="dk2"/>
                </a:solidFill>
              </a:rPr>
              <a:t> </a:t>
            </a:r>
            <a:r>
              <a:rPr lang="en" u="sng">
                <a:solidFill>
                  <a:schemeClr val="dk1"/>
                </a:solidFill>
                <a:hlinkClick r:id="rId3">
                  <a:extLst>
                    <a:ext uri="{A12FA001-AC4F-418D-AE19-62706E023703}">
                      <ahyp:hlinkClr val="tx"/>
                    </a:ext>
                  </a:extLst>
                </a:hlinkClick>
              </a:rPr>
              <a:t>medicaidpharmacy@utah.gov</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g2efda9e61d8_0_5"/>
          <p:cNvSpPr txBox="1"/>
          <p:nvPr>
            <p:ph type="title"/>
          </p:nvPr>
        </p:nvSpPr>
        <p:spPr>
          <a:xfrm>
            <a:off x="265500" y="1375599"/>
            <a:ext cx="4045200" cy="15519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Agenda</a:t>
            </a:r>
            <a:endParaRPr/>
          </a:p>
        </p:txBody>
      </p:sp>
      <p:sp>
        <p:nvSpPr>
          <p:cNvPr id="116" name="Google Shape;116;g2efda9e61d8_0_5"/>
          <p:cNvSpPr txBox="1"/>
          <p:nvPr>
            <p:ph idx="1" type="subTitle"/>
          </p:nvPr>
        </p:nvSpPr>
        <p:spPr>
          <a:xfrm>
            <a:off x="265500" y="2981125"/>
            <a:ext cx="4045200" cy="1345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t/>
            </a:r>
            <a:endParaRPr/>
          </a:p>
        </p:txBody>
      </p:sp>
      <p:sp>
        <p:nvSpPr>
          <p:cNvPr id="117" name="Google Shape;117;g2efda9e61d8_0_5"/>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p>
            <a:pPr indent="-342900" lvl="0" marL="457200" rtl="0" algn="l">
              <a:spcBef>
                <a:spcPts val="0"/>
              </a:spcBef>
              <a:spcAft>
                <a:spcPts val="0"/>
              </a:spcAft>
              <a:buSzPts val="1800"/>
              <a:buChar char="●"/>
            </a:pPr>
            <a:r>
              <a:rPr b="1" lang="en"/>
              <a:t>What’s New</a:t>
            </a:r>
            <a:endParaRPr b="1"/>
          </a:p>
          <a:p>
            <a:pPr indent="-342900" lvl="0" marL="457200" rtl="0" algn="l">
              <a:spcBef>
                <a:spcPts val="0"/>
              </a:spcBef>
              <a:spcAft>
                <a:spcPts val="0"/>
              </a:spcAft>
              <a:buSzPts val="1800"/>
              <a:buChar char="●"/>
            </a:pPr>
            <a:r>
              <a:rPr b="1" lang="en"/>
              <a:t>Highlights</a:t>
            </a:r>
            <a:endParaRPr b="1"/>
          </a:p>
          <a:p>
            <a:pPr indent="-342900" lvl="0" marL="457200" rtl="0" algn="l">
              <a:spcBef>
                <a:spcPts val="0"/>
              </a:spcBef>
              <a:spcAft>
                <a:spcPts val="0"/>
              </a:spcAft>
              <a:buSzPts val="1800"/>
              <a:buChar char="●"/>
            </a:pPr>
            <a:r>
              <a:rPr b="1" lang="en"/>
              <a:t>Resources</a:t>
            </a:r>
            <a:endParaRPr b="1"/>
          </a:p>
          <a:p>
            <a:pPr indent="-342900" lvl="0" marL="457200" rtl="0" algn="l">
              <a:spcBef>
                <a:spcPts val="0"/>
              </a:spcBef>
              <a:spcAft>
                <a:spcPts val="0"/>
              </a:spcAft>
              <a:buSzPts val="1800"/>
              <a:buChar char="●"/>
            </a:pPr>
            <a:r>
              <a:rPr b="1" lang="en"/>
              <a:t>Q&amp;A session</a:t>
            </a:r>
            <a:endParaRPr b="1"/>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g1272c19d053_0_4"/>
          <p:cNvSpPr txBox="1"/>
          <p:nvPr>
            <p:ph type="title"/>
          </p:nvPr>
        </p:nvSpPr>
        <p:spPr>
          <a:xfrm>
            <a:off x="514800" y="1348800"/>
            <a:ext cx="8114400" cy="1077300"/>
          </a:xfrm>
          <a:prstGeom prst="rect">
            <a:avLst/>
          </a:prstGeom>
          <a:noFill/>
          <a:ln>
            <a:noFill/>
          </a:ln>
        </p:spPr>
        <p:txBody>
          <a:bodyPr anchorCtr="0" anchor="b" bIns="91425" lIns="91425" spcFirstLastPara="1" rIns="91425" wrap="square" tIns="91425">
            <a:spAutoFit/>
          </a:bodyPr>
          <a:lstStyle/>
          <a:p>
            <a:pPr indent="0" lvl="0" marL="0" rtl="0" algn="ctr">
              <a:lnSpc>
                <a:spcPct val="100000"/>
              </a:lnSpc>
              <a:spcBef>
                <a:spcPts val="0"/>
              </a:spcBef>
              <a:spcAft>
                <a:spcPts val="0"/>
              </a:spcAft>
              <a:buSzPts val="6800"/>
              <a:buNone/>
            </a:pPr>
            <a:r>
              <a:rPr lang="en" sz="5800"/>
              <a:t>What’s new?</a:t>
            </a:r>
            <a:endParaRPr sz="58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g2e29df6274b_0_13"/>
          <p:cNvSpPr txBox="1"/>
          <p:nvPr>
            <p:ph type="title"/>
          </p:nvPr>
        </p:nvSpPr>
        <p:spPr>
          <a:xfrm>
            <a:off x="221475" y="111750"/>
            <a:ext cx="8610600" cy="902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500">
                <a:solidFill>
                  <a:srgbClr val="23A595"/>
                </a:solidFill>
              </a:rPr>
              <a:t>Prior Auth for Hormone Therapy for Gender </a:t>
            </a:r>
            <a:r>
              <a:rPr lang="en" sz="2500">
                <a:solidFill>
                  <a:srgbClr val="23A595"/>
                </a:solidFill>
                <a:extLst>
                  <a:ext uri="http://customooxmlschemas.google.com/">
                    <go:slidesCustomData xmlns:go="http://customooxmlschemas.google.com/" textRoundtripDataId="0"/>
                  </a:ext>
                </a:extLst>
              </a:rPr>
              <a:t>Dysphoria</a:t>
            </a:r>
            <a:endParaRPr sz="2500">
              <a:solidFill>
                <a:srgbClr val="23A595"/>
              </a:solidFill>
            </a:endParaRPr>
          </a:p>
        </p:txBody>
      </p:sp>
      <p:sp>
        <p:nvSpPr>
          <p:cNvPr id="128" name="Google Shape;128;g2e29df6274b_0_13"/>
          <p:cNvSpPr txBox="1"/>
          <p:nvPr/>
        </p:nvSpPr>
        <p:spPr>
          <a:xfrm>
            <a:off x="221475" y="1040825"/>
            <a:ext cx="8809800" cy="3969900"/>
          </a:xfrm>
          <a:prstGeom prst="rect">
            <a:avLst/>
          </a:prstGeom>
          <a:noFill/>
          <a:ln>
            <a:noFill/>
          </a:ln>
        </p:spPr>
        <p:txBody>
          <a:bodyPr anchorCtr="0" anchor="t" bIns="91425" lIns="91425" spcFirstLastPara="1" rIns="91425" wrap="square" tIns="91425">
            <a:noAutofit/>
          </a:bodyPr>
          <a:lstStyle/>
          <a:p>
            <a:pPr indent="-330200" lvl="0" marL="457200" rtl="0" algn="l">
              <a:spcBef>
                <a:spcPts val="1200"/>
              </a:spcBef>
              <a:spcAft>
                <a:spcPts val="0"/>
              </a:spcAft>
              <a:buClr>
                <a:schemeClr val="dk2"/>
              </a:buClr>
              <a:buSzPts val="1600"/>
              <a:buFont typeface="Open Sans"/>
              <a:buChar char="●"/>
            </a:pPr>
            <a:r>
              <a:rPr lang="en" sz="1600" u="sng">
                <a:solidFill>
                  <a:srgbClr val="1155CC"/>
                </a:solidFill>
                <a:latin typeface="Open Sans"/>
                <a:ea typeface="Open Sans"/>
                <a:cs typeface="Open Sans"/>
                <a:sym typeface="Open Sans"/>
                <a:hlinkClick r:id="rId3">
                  <a:extLst>
                    <a:ext uri="{A12FA001-AC4F-418D-AE19-62706E023703}">
                      <ahyp:hlinkClr val="tx"/>
                    </a:ext>
                  </a:extLst>
                </a:hlinkClick>
              </a:rPr>
              <a:t>S.B.16 (Transgender Medical Treatments and Procedures)</a:t>
            </a:r>
            <a:r>
              <a:rPr lang="en" sz="1600">
                <a:solidFill>
                  <a:schemeClr val="dk2"/>
                </a:solidFill>
                <a:latin typeface="Open Sans"/>
                <a:ea typeface="Open Sans"/>
                <a:cs typeface="Open Sans"/>
                <a:sym typeface="Open Sans"/>
              </a:rPr>
              <a:t> and </a:t>
            </a:r>
            <a:r>
              <a:rPr lang="en" sz="1600" u="sng">
                <a:solidFill>
                  <a:srgbClr val="1155CC"/>
                </a:solidFill>
                <a:latin typeface="Open Sans"/>
                <a:ea typeface="Open Sans"/>
                <a:cs typeface="Open Sans"/>
                <a:sym typeface="Open Sans"/>
                <a:hlinkClick r:id="rId4">
                  <a:extLst>
                    <a:ext uri="{A12FA001-AC4F-418D-AE19-62706E023703}">
                      <ahyp:hlinkClr val="tx"/>
                    </a:ext>
                  </a:extLst>
                </a:hlinkClick>
              </a:rPr>
              <a:t>Utah Code 58-1-603(3)-(5)</a:t>
            </a:r>
            <a:endParaRPr sz="1600">
              <a:solidFill>
                <a:srgbClr val="0E101A"/>
              </a:solidFill>
              <a:latin typeface="Open Sans"/>
              <a:ea typeface="Open Sans"/>
              <a:cs typeface="Open Sans"/>
              <a:sym typeface="Open Sans"/>
            </a:endParaRPr>
          </a:p>
          <a:p>
            <a:pPr indent="-330200" lvl="0" marL="457200" rtl="0" algn="l">
              <a:spcBef>
                <a:spcPts val="1200"/>
              </a:spcBef>
              <a:spcAft>
                <a:spcPts val="0"/>
              </a:spcAft>
              <a:buClr>
                <a:schemeClr val="dk2"/>
              </a:buClr>
              <a:buSzPts val="1600"/>
              <a:buFont typeface="Open Sans"/>
              <a:buChar char="●"/>
            </a:pPr>
            <a:r>
              <a:rPr lang="en" sz="1600">
                <a:solidFill>
                  <a:srgbClr val="0E101A"/>
                </a:solidFill>
                <a:latin typeface="Open Sans"/>
                <a:ea typeface="Open Sans"/>
                <a:cs typeface="Open Sans"/>
                <a:sym typeface="Open Sans"/>
              </a:rPr>
              <a:t>Healthcare providers and mental health professionals who treat gender dysphoria in minors are required to complete at least 40 hours of education related to transgender healthcare </a:t>
            </a:r>
            <a:endParaRPr sz="1600">
              <a:solidFill>
                <a:srgbClr val="0E101A"/>
              </a:solidFill>
              <a:latin typeface="Open Sans"/>
              <a:ea typeface="Open Sans"/>
              <a:cs typeface="Open Sans"/>
              <a:sym typeface="Open Sans"/>
            </a:endParaRPr>
          </a:p>
          <a:p>
            <a:pPr indent="-330200" lvl="0" marL="457200" rtl="0" algn="l">
              <a:spcBef>
                <a:spcPts val="1200"/>
              </a:spcBef>
              <a:spcAft>
                <a:spcPts val="0"/>
              </a:spcAft>
              <a:buClr>
                <a:schemeClr val="dk2"/>
              </a:buClr>
              <a:buSzPts val="1600"/>
              <a:buFont typeface="Open Sans"/>
              <a:buChar char="●"/>
            </a:pPr>
            <a:r>
              <a:rPr lang="en" sz="1600">
                <a:solidFill>
                  <a:srgbClr val="0E101A"/>
                </a:solidFill>
                <a:latin typeface="Open Sans"/>
                <a:ea typeface="Open Sans"/>
                <a:cs typeface="Open Sans"/>
                <a:sym typeface="Open Sans"/>
              </a:rPr>
              <a:t>“</a:t>
            </a:r>
            <a:r>
              <a:rPr lang="en" sz="1600" u="sng">
                <a:solidFill>
                  <a:srgbClr val="1155CC"/>
                </a:solidFill>
                <a:latin typeface="Open Sans"/>
                <a:ea typeface="Open Sans"/>
                <a:cs typeface="Open Sans"/>
                <a:sym typeface="Open Sans"/>
                <a:hlinkClick r:id="rId5">
                  <a:extLst>
                    <a:ext uri="{A12FA001-AC4F-418D-AE19-62706E023703}">
                      <ahyp:hlinkClr val="tx"/>
                    </a:ext>
                  </a:extLst>
                </a:hlinkClick>
              </a:rPr>
              <a:t>Transgender Treatment Certification</a:t>
            </a:r>
            <a:r>
              <a:rPr lang="en" sz="1600">
                <a:solidFill>
                  <a:srgbClr val="0E101A"/>
                </a:solidFill>
                <a:latin typeface="Open Sans"/>
                <a:ea typeface="Open Sans"/>
                <a:cs typeface="Open Sans"/>
                <a:sym typeface="Open Sans"/>
              </a:rPr>
              <a:t>” issued by the Utah Division of Professional Licensing (DOPL)</a:t>
            </a:r>
            <a:endParaRPr sz="1600">
              <a:solidFill>
                <a:srgbClr val="0E101A"/>
              </a:solidFill>
              <a:latin typeface="Open Sans"/>
              <a:ea typeface="Open Sans"/>
              <a:cs typeface="Open Sans"/>
              <a:sym typeface="Open Sans"/>
            </a:endParaRPr>
          </a:p>
          <a:p>
            <a:pPr indent="-330200" lvl="0" marL="457200" rtl="0" algn="l">
              <a:spcBef>
                <a:spcPts val="1000"/>
              </a:spcBef>
              <a:spcAft>
                <a:spcPts val="1000"/>
              </a:spcAft>
              <a:buClr>
                <a:schemeClr val="dk2"/>
              </a:buClr>
              <a:buSzPts val="1600"/>
              <a:buFont typeface="Open Sans"/>
              <a:buChar char="●"/>
            </a:pPr>
            <a:r>
              <a:rPr lang="en" sz="1600" u="sng">
                <a:solidFill>
                  <a:srgbClr val="1155CC"/>
                </a:solidFill>
                <a:latin typeface="Open Sans"/>
                <a:ea typeface="Open Sans"/>
                <a:cs typeface="Open Sans"/>
                <a:sym typeface="Open Sans"/>
                <a:hlinkClick r:id="rId6">
                  <a:extLst>
                    <a:ext uri="{A12FA001-AC4F-418D-AE19-62706E023703}">
                      <ahyp:hlinkClr val="tx"/>
                    </a:ext>
                  </a:extLst>
                </a:hlinkClick>
              </a:rPr>
              <a:t>Hormone Therapy for Gender Dysphoria Prior Authorization</a:t>
            </a:r>
            <a:r>
              <a:rPr lang="en" sz="1600" u="sng">
                <a:solidFill>
                  <a:srgbClr val="1155CC"/>
                </a:solidFill>
                <a:latin typeface="Open Sans"/>
                <a:ea typeface="Open Sans"/>
                <a:cs typeface="Open Sans"/>
                <a:sym typeface="Open Sans"/>
                <a:hlinkClick r:id="rId7">
                  <a:extLst>
                    <a:ext uri="{A12FA001-AC4F-418D-AE19-62706E023703}">
                      <ahyp:hlinkClr val="tx"/>
                    </a:ext>
                  </a:extLst>
                </a:hlinkClick>
              </a:rPr>
              <a:t> Form</a:t>
            </a:r>
            <a:endParaRPr sz="1600">
              <a:solidFill>
                <a:schemeClr val="dk2"/>
              </a:solidFill>
              <a:latin typeface="Open Sans"/>
              <a:ea typeface="Open Sans"/>
              <a:cs typeface="Open Sans"/>
              <a:sym typeface="Open Sans"/>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g2e30e1994fe_0_0"/>
          <p:cNvSpPr txBox="1"/>
          <p:nvPr>
            <p:ph type="title"/>
          </p:nvPr>
        </p:nvSpPr>
        <p:spPr>
          <a:xfrm>
            <a:off x="234925" y="111750"/>
            <a:ext cx="8597100" cy="807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500">
                <a:solidFill>
                  <a:srgbClr val="23A595"/>
                </a:solidFill>
              </a:rPr>
              <a:t>Update on Morphine Milligram Equivalent (MME) at the point of sale</a:t>
            </a:r>
            <a:endParaRPr sz="2500">
              <a:solidFill>
                <a:srgbClr val="23A595"/>
              </a:solidFill>
            </a:endParaRPr>
          </a:p>
        </p:txBody>
      </p:sp>
      <p:sp>
        <p:nvSpPr>
          <p:cNvPr id="134" name="Google Shape;134;g2e30e1994fe_0_0"/>
          <p:cNvSpPr txBox="1"/>
          <p:nvPr/>
        </p:nvSpPr>
        <p:spPr>
          <a:xfrm>
            <a:off x="234925" y="1027350"/>
            <a:ext cx="8535000" cy="3678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chemeClr val="dk2"/>
                </a:solidFill>
                <a:latin typeface="Open Sans"/>
                <a:ea typeface="Open Sans"/>
                <a:cs typeface="Open Sans"/>
                <a:sym typeface="Open Sans"/>
              </a:rPr>
              <a:t>Per the  </a:t>
            </a:r>
            <a:r>
              <a:rPr lang="en" sz="1600" u="sng">
                <a:solidFill>
                  <a:srgbClr val="1155CC"/>
                </a:solidFill>
                <a:latin typeface="Open Sans"/>
                <a:ea typeface="Open Sans"/>
                <a:cs typeface="Open Sans"/>
                <a:sym typeface="Open Sans"/>
                <a:hlinkClick r:id="rId3">
                  <a:extLst>
                    <a:ext uri="{A12FA001-AC4F-418D-AE19-62706E023703}">
                      <ahyp:hlinkClr val="tx"/>
                    </a:ext>
                  </a:extLst>
                </a:hlinkClick>
              </a:rPr>
              <a:t>CDC Clinical Practice Guideline for Prescribing Opioids for Pain — United States, 2022 | MMWR</a:t>
            </a:r>
            <a:r>
              <a:rPr lang="en" sz="1600">
                <a:solidFill>
                  <a:schemeClr val="dk2"/>
                </a:solidFill>
                <a:latin typeface="Open Sans"/>
                <a:ea typeface="Open Sans"/>
                <a:cs typeface="Open Sans"/>
                <a:sym typeface="Open Sans"/>
              </a:rPr>
              <a:t>, effective December 1, 2023,  the MME values for oral hydromorphone, methadone, and tramadol have been updated. Other policies regarding MME and quantity limits remain unchanged.</a:t>
            </a:r>
            <a:endParaRPr sz="1600">
              <a:solidFill>
                <a:schemeClr val="dk2"/>
              </a:solidFill>
              <a:latin typeface="Open Sans"/>
              <a:ea typeface="Open Sans"/>
              <a:cs typeface="Open Sans"/>
              <a:sym typeface="Open Sans"/>
            </a:endParaRPr>
          </a:p>
          <a:p>
            <a:pPr indent="0" lvl="0" marL="0" rtl="0" algn="l">
              <a:spcBef>
                <a:spcPts val="800"/>
              </a:spcBef>
              <a:spcAft>
                <a:spcPts val="0"/>
              </a:spcAft>
              <a:buNone/>
            </a:pPr>
            <a:r>
              <a:t/>
            </a:r>
            <a:endParaRPr sz="1100">
              <a:solidFill>
                <a:schemeClr val="dk2"/>
              </a:solidFill>
              <a:latin typeface="Open Sans"/>
              <a:ea typeface="Open Sans"/>
              <a:cs typeface="Open Sans"/>
              <a:sym typeface="Open Sans"/>
            </a:endParaRPr>
          </a:p>
          <a:p>
            <a:pPr indent="0" lvl="0" marL="0" rtl="0" algn="l">
              <a:spcBef>
                <a:spcPts val="800"/>
              </a:spcBef>
              <a:spcAft>
                <a:spcPts val="800"/>
              </a:spcAft>
              <a:buClr>
                <a:schemeClr val="dk2"/>
              </a:buClr>
              <a:buSzPts val="1100"/>
              <a:buFont typeface="Arial"/>
              <a:buNone/>
            </a:pPr>
            <a:r>
              <a:t/>
            </a:r>
            <a:endParaRPr sz="1100">
              <a:solidFill>
                <a:schemeClr val="dk2"/>
              </a:solidFill>
              <a:latin typeface="Open Sans"/>
              <a:ea typeface="Open Sans"/>
              <a:cs typeface="Open Sans"/>
              <a:sym typeface="Open Sans"/>
            </a:endParaRPr>
          </a:p>
        </p:txBody>
      </p:sp>
      <p:graphicFrame>
        <p:nvGraphicFramePr>
          <p:cNvPr id="135" name="Google Shape;135;g2e30e1994fe_0_0"/>
          <p:cNvGraphicFramePr/>
          <p:nvPr/>
        </p:nvGraphicFramePr>
        <p:xfrm>
          <a:off x="1860550" y="2687750"/>
          <a:ext cx="3000000" cy="3000000"/>
        </p:xfrm>
        <a:graphic>
          <a:graphicData uri="http://schemas.openxmlformats.org/drawingml/2006/table">
            <a:tbl>
              <a:tblPr>
                <a:noFill/>
                <a:tableStyleId>{703A8B57-FFF4-45A5-BB10-8CF84FF6F62A}</a:tableStyleId>
              </a:tblPr>
              <a:tblGrid>
                <a:gridCol w="1381125"/>
                <a:gridCol w="1828800"/>
                <a:gridCol w="2085975"/>
              </a:tblGrid>
              <a:tr h="12700">
                <a:tc>
                  <a:txBody>
                    <a:bodyPr/>
                    <a:lstStyle/>
                    <a:p>
                      <a:pPr indent="0" lvl="0" marL="0" rtl="0" algn="ctr">
                        <a:spcBef>
                          <a:spcPts val="0"/>
                        </a:spcBef>
                        <a:spcAft>
                          <a:spcPts val="0"/>
                        </a:spcAft>
                        <a:buNone/>
                      </a:pPr>
                      <a:r>
                        <a:rPr b="1" lang="en" sz="1100">
                          <a:solidFill>
                            <a:schemeClr val="lt1"/>
                          </a:solidFill>
                          <a:latin typeface="Open Sans"/>
                          <a:ea typeface="Open Sans"/>
                          <a:cs typeface="Open Sans"/>
                          <a:sym typeface="Open Sans"/>
                        </a:rPr>
                        <a:t>Opioid</a:t>
                      </a:r>
                      <a:endParaRPr b="1" sz="1100">
                        <a:solidFill>
                          <a:schemeClr val="lt1"/>
                        </a:solidFill>
                        <a:latin typeface="Open Sans"/>
                        <a:ea typeface="Open Sans"/>
                        <a:cs typeface="Open Sans"/>
                        <a:sym typeface="Open Sans"/>
                      </a:endParaRPr>
                    </a:p>
                  </a:txBody>
                  <a:tcPr marT="63500" marB="63500" marR="63500" marL="63500">
                    <a:solidFill>
                      <a:schemeClr val="accent2"/>
                    </a:solidFill>
                  </a:tcPr>
                </a:tc>
                <a:tc>
                  <a:txBody>
                    <a:bodyPr/>
                    <a:lstStyle/>
                    <a:p>
                      <a:pPr indent="0" lvl="0" marL="0" rtl="0" algn="ctr">
                        <a:spcBef>
                          <a:spcPts val="0"/>
                        </a:spcBef>
                        <a:spcAft>
                          <a:spcPts val="0"/>
                        </a:spcAft>
                        <a:buNone/>
                      </a:pPr>
                      <a:r>
                        <a:rPr b="1" lang="en" sz="1100">
                          <a:solidFill>
                            <a:schemeClr val="lt1"/>
                          </a:solidFill>
                          <a:latin typeface="Open Sans"/>
                          <a:ea typeface="Open Sans"/>
                          <a:cs typeface="Open Sans"/>
                          <a:sym typeface="Open Sans"/>
                        </a:rPr>
                        <a:t>Current MME Factor</a:t>
                      </a:r>
                      <a:endParaRPr b="1" sz="1100">
                        <a:solidFill>
                          <a:schemeClr val="lt1"/>
                        </a:solidFill>
                        <a:latin typeface="Open Sans"/>
                        <a:ea typeface="Open Sans"/>
                        <a:cs typeface="Open Sans"/>
                        <a:sym typeface="Open Sans"/>
                      </a:endParaRPr>
                    </a:p>
                  </a:txBody>
                  <a:tcPr marT="63500" marB="63500" marR="63500" marL="63500">
                    <a:solidFill>
                      <a:schemeClr val="accent2"/>
                    </a:solidFill>
                  </a:tcPr>
                </a:tc>
                <a:tc>
                  <a:txBody>
                    <a:bodyPr/>
                    <a:lstStyle/>
                    <a:p>
                      <a:pPr indent="0" lvl="0" marL="0" rtl="0" algn="ctr">
                        <a:spcBef>
                          <a:spcPts val="0"/>
                        </a:spcBef>
                        <a:spcAft>
                          <a:spcPts val="0"/>
                        </a:spcAft>
                        <a:buNone/>
                      </a:pPr>
                      <a:r>
                        <a:rPr b="1" lang="en" sz="1100">
                          <a:solidFill>
                            <a:schemeClr val="lt1"/>
                          </a:solidFill>
                          <a:latin typeface="Open Sans"/>
                          <a:ea typeface="Open Sans"/>
                          <a:cs typeface="Open Sans"/>
                          <a:sym typeface="Open Sans"/>
                        </a:rPr>
                        <a:t>MME Factor effective 12/1/2023</a:t>
                      </a:r>
                      <a:endParaRPr b="1" sz="1100">
                        <a:solidFill>
                          <a:schemeClr val="lt1"/>
                        </a:solidFill>
                        <a:latin typeface="Open Sans"/>
                        <a:ea typeface="Open Sans"/>
                        <a:cs typeface="Open Sans"/>
                        <a:sym typeface="Open Sans"/>
                      </a:endParaRPr>
                    </a:p>
                  </a:txBody>
                  <a:tcPr marT="63500" marB="63500" marR="63500" marL="63500">
                    <a:solidFill>
                      <a:schemeClr val="accent2"/>
                    </a:solidFill>
                  </a:tcPr>
                </a:tc>
              </a:tr>
              <a:tr h="12700">
                <a:tc>
                  <a:txBody>
                    <a:bodyPr/>
                    <a:lstStyle/>
                    <a:p>
                      <a:pPr indent="0" lvl="0" marL="0" rtl="0" algn="l">
                        <a:spcBef>
                          <a:spcPts val="0"/>
                        </a:spcBef>
                        <a:spcAft>
                          <a:spcPts val="0"/>
                        </a:spcAft>
                        <a:buNone/>
                      </a:pPr>
                      <a:r>
                        <a:rPr lang="en" sz="1100">
                          <a:latin typeface="Open Sans"/>
                          <a:ea typeface="Open Sans"/>
                          <a:cs typeface="Open Sans"/>
                          <a:sym typeface="Open Sans"/>
                        </a:rPr>
                        <a:t>Hydromorphone</a:t>
                      </a:r>
                      <a:endParaRPr sz="1100">
                        <a:latin typeface="Open Sans"/>
                        <a:ea typeface="Open Sans"/>
                        <a:cs typeface="Open Sans"/>
                        <a:sym typeface="Open Sans"/>
                      </a:endParaRPr>
                    </a:p>
                  </a:txBody>
                  <a:tcPr marT="63500" marB="63500" marR="63500" marL="63500">
                    <a:solidFill>
                      <a:srgbClr val="D9D9D9"/>
                    </a:solidFill>
                  </a:tcPr>
                </a:tc>
                <a:tc>
                  <a:txBody>
                    <a:bodyPr/>
                    <a:lstStyle/>
                    <a:p>
                      <a:pPr indent="0" lvl="0" marL="0" rtl="0" algn="l">
                        <a:spcBef>
                          <a:spcPts val="0"/>
                        </a:spcBef>
                        <a:spcAft>
                          <a:spcPts val="0"/>
                        </a:spcAft>
                        <a:buNone/>
                      </a:pPr>
                      <a:r>
                        <a:rPr lang="en" sz="1100">
                          <a:latin typeface="Open Sans"/>
                          <a:ea typeface="Open Sans"/>
                          <a:cs typeface="Open Sans"/>
                          <a:sym typeface="Open Sans"/>
                        </a:rPr>
                        <a:t>4</a:t>
                      </a:r>
                      <a:endParaRPr sz="1100">
                        <a:latin typeface="Open Sans"/>
                        <a:ea typeface="Open Sans"/>
                        <a:cs typeface="Open Sans"/>
                        <a:sym typeface="Open Sans"/>
                      </a:endParaRPr>
                    </a:p>
                  </a:txBody>
                  <a:tcPr marT="63500" marB="63500" marR="63500" marL="63500"/>
                </a:tc>
                <a:tc>
                  <a:txBody>
                    <a:bodyPr/>
                    <a:lstStyle/>
                    <a:p>
                      <a:pPr indent="0" lvl="0" marL="0" rtl="0" algn="l">
                        <a:spcBef>
                          <a:spcPts val="0"/>
                        </a:spcBef>
                        <a:spcAft>
                          <a:spcPts val="0"/>
                        </a:spcAft>
                        <a:buNone/>
                      </a:pPr>
                      <a:r>
                        <a:rPr lang="en" sz="1100">
                          <a:latin typeface="Open Sans"/>
                          <a:ea typeface="Open Sans"/>
                          <a:cs typeface="Open Sans"/>
                          <a:sym typeface="Open Sans"/>
                        </a:rPr>
                        <a:t>5</a:t>
                      </a:r>
                      <a:endParaRPr sz="1100">
                        <a:latin typeface="Open Sans"/>
                        <a:ea typeface="Open Sans"/>
                        <a:cs typeface="Open Sans"/>
                        <a:sym typeface="Open Sans"/>
                      </a:endParaRPr>
                    </a:p>
                  </a:txBody>
                  <a:tcPr marT="63500" marB="63500" marR="63500" marL="63500"/>
                </a:tc>
              </a:tr>
              <a:tr h="12700">
                <a:tc>
                  <a:txBody>
                    <a:bodyPr/>
                    <a:lstStyle/>
                    <a:p>
                      <a:pPr indent="0" lvl="0" marL="0" rtl="0" algn="l">
                        <a:spcBef>
                          <a:spcPts val="0"/>
                        </a:spcBef>
                        <a:spcAft>
                          <a:spcPts val="0"/>
                        </a:spcAft>
                        <a:buNone/>
                      </a:pPr>
                      <a:r>
                        <a:rPr lang="en" sz="1100">
                          <a:latin typeface="Open Sans"/>
                          <a:ea typeface="Open Sans"/>
                          <a:cs typeface="Open Sans"/>
                          <a:sym typeface="Open Sans"/>
                        </a:rPr>
                        <a:t>Methadone</a:t>
                      </a:r>
                      <a:endParaRPr sz="1100">
                        <a:latin typeface="Open Sans"/>
                        <a:ea typeface="Open Sans"/>
                        <a:cs typeface="Open Sans"/>
                        <a:sym typeface="Open Sans"/>
                      </a:endParaRPr>
                    </a:p>
                  </a:txBody>
                  <a:tcPr marT="63500" marB="63500" marR="63500" marL="63500">
                    <a:solidFill>
                      <a:srgbClr val="D9D9D9"/>
                    </a:solidFill>
                  </a:tcPr>
                </a:tc>
                <a:tc>
                  <a:txBody>
                    <a:bodyPr/>
                    <a:lstStyle/>
                    <a:p>
                      <a:pPr indent="0" lvl="0" marL="0" rtl="0" algn="l">
                        <a:spcBef>
                          <a:spcPts val="0"/>
                        </a:spcBef>
                        <a:spcAft>
                          <a:spcPts val="0"/>
                        </a:spcAft>
                        <a:buNone/>
                      </a:pPr>
                      <a:r>
                        <a:rPr lang="en" sz="1100">
                          <a:latin typeface="Open Sans"/>
                          <a:ea typeface="Open Sans"/>
                          <a:cs typeface="Open Sans"/>
                          <a:sym typeface="Open Sans"/>
                        </a:rPr>
                        <a:t>3</a:t>
                      </a:r>
                      <a:endParaRPr sz="1100">
                        <a:latin typeface="Open Sans"/>
                        <a:ea typeface="Open Sans"/>
                        <a:cs typeface="Open Sans"/>
                        <a:sym typeface="Open Sans"/>
                      </a:endParaRPr>
                    </a:p>
                  </a:txBody>
                  <a:tcPr marT="63500" marB="63500" marR="63500" marL="63500"/>
                </a:tc>
                <a:tc>
                  <a:txBody>
                    <a:bodyPr/>
                    <a:lstStyle/>
                    <a:p>
                      <a:pPr indent="0" lvl="0" marL="0" rtl="0" algn="l">
                        <a:spcBef>
                          <a:spcPts val="0"/>
                        </a:spcBef>
                        <a:spcAft>
                          <a:spcPts val="0"/>
                        </a:spcAft>
                        <a:buNone/>
                      </a:pPr>
                      <a:r>
                        <a:rPr lang="en" sz="1100">
                          <a:latin typeface="Open Sans"/>
                          <a:ea typeface="Open Sans"/>
                          <a:cs typeface="Open Sans"/>
                          <a:sym typeface="Open Sans"/>
                        </a:rPr>
                        <a:t>4.7</a:t>
                      </a:r>
                      <a:endParaRPr sz="1100">
                        <a:latin typeface="Open Sans"/>
                        <a:ea typeface="Open Sans"/>
                        <a:cs typeface="Open Sans"/>
                        <a:sym typeface="Open Sans"/>
                      </a:endParaRPr>
                    </a:p>
                  </a:txBody>
                  <a:tcPr marT="63500" marB="63500" marR="63500" marL="63500"/>
                </a:tc>
              </a:tr>
              <a:tr h="12700">
                <a:tc>
                  <a:txBody>
                    <a:bodyPr/>
                    <a:lstStyle/>
                    <a:p>
                      <a:pPr indent="0" lvl="0" marL="0" rtl="0" algn="l">
                        <a:spcBef>
                          <a:spcPts val="0"/>
                        </a:spcBef>
                        <a:spcAft>
                          <a:spcPts val="0"/>
                        </a:spcAft>
                        <a:buNone/>
                      </a:pPr>
                      <a:r>
                        <a:rPr lang="en" sz="1100">
                          <a:latin typeface="Open Sans"/>
                          <a:ea typeface="Open Sans"/>
                          <a:cs typeface="Open Sans"/>
                          <a:sym typeface="Open Sans"/>
                        </a:rPr>
                        <a:t>Tramadol</a:t>
                      </a:r>
                      <a:endParaRPr sz="1100">
                        <a:latin typeface="Open Sans"/>
                        <a:ea typeface="Open Sans"/>
                        <a:cs typeface="Open Sans"/>
                        <a:sym typeface="Open Sans"/>
                      </a:endParaRPr>
                    </a:p>
                  </a:txBody>
                  <a:tcPr marT="63500" marB="63500" marR="63500" marL="63500">
                    <a:solidFill>
                      <a:srgbClr val="D9D9D9"/>
                    </a:solidFill>
                  </a:tcPr>
                </a:tc>
                <a:tc>
                  <a:txBody>
                    <a:bodyPr/>
                    <a:lstStyle/>
                    <a:p>
                      <a:pPr indent="0" lvl="0" marL="0" rtl="0" algn="l">
                        <a:spcBef>
                          <a:spcPts val="0"/>
                        </a:spcBef>
                        <a:spcAft>
                          <a:spcPts val="0"/>
                        </a:spcAft>
                        <a:buNone/>
                      </a:pPr>
                      <a:r>
                        <a:rPr lang="en" sz="1100">
                          <a:latin typeface="Open Sans"/>
                          <a:ea typeface="Open Sans"/>
                          <a:cs typeface="Open Sans"/>
                          <a:sym typeface="Open Sans"/>
                        </a:rPr>
                        <a:t>0.1</a:t>
                      </a:r>
                      <a:endParaRPr sz="1100">
                        <a:latin typeface="Open Sans"/>
                        <a:ea typeface="Open Sans"/>
                        <a:cs typeface="Open Sans"/>
                        <a:sym typeface="Open Sans"/>
                      </a:endParaRPr>
                    </a:p>
                  </a:txBody>
                  <a:tcPr marT="63500" marB="63500" marR="63500" marL="63500"/>
                </a:tc>
                <a:tc>
                  <a:txBody>
                    <a:bodyPr/>
                    <a:lstStyle/>
                    <a:p>
                      <a:pPr indent="0" lvl="0" marL="0" rtl="0" algn="l">
                        <a:spcBef>
                          <a:spcPts val="0"/>
                        </a:spcBef>
                        <a:spcAft>
                          <a:spcPts val="0"/>
                        </a:spcAft>
                        <a:buNone/>
                      </a:pPr>
                      <a:r>
                        <a:rPr lang="en" sz="1100">
                          <a:latin typeface="Open Sans"/>
                          <a:ea typeface="Open Sans"/>
                          <a:cs typeface="Open Sans"/>
                          <a:sym typeface="Open Sans"/>
                        </a:rPr>
                        <a:t>0.2</a:t>
                      </a:r>
                      <a:endParaRPr sz="1100">
                        <a:latin typeface="Open Sans"/>
                        <a:ea typeface="Open Sans"/>
                        <a:cs typeface="Open Sans"/>
                        <a:sym typeface="Open Sans"/>
                      </a:endParaRPr>
                    </a:p>
                  </a:txBody>
                  <a:tcPr marT="63500" marB="63500" marR="63500" marL="63500"/>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g2e30e1994fe_0_26"/>
          <p:cNvSpPr txBox="1"/>
          <p:nvPr>
            <p:ph type="title"/>
          </p:nvPr>
        </p:nvSpPr>
        <p:spPr>
          <a:xfrm>
            <a:off x="234925" y="105025"/>
            <a:ext cx="8535000" cy="498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500">
                <a:solidFill>
                  <a:srgbClr val="23A595"/>
                </a:solidFill>
              </a:rPr>
              <a:t>Telephonic MTM Services Billing</a:t>
            </a:r>
            <a:endParaRPr sz="2500">
              <a:solidFill>
                <a:srgbClr val="23A595"/>
              </a:solidFill>
            </a:endParaRPr>
          </a:p>
        </p:txBody>
      </p:sp>
      <p:sp>
        <p:nvSpPr>
          <p:cNvPr id="141" name="Google Shape;141;g2e30e1994fe_0_26"/>
          <p:cNvSpPr txBox="1"/>
          <p:nvPr/>
        </p:nvSpPr>
        <p:spPr>
          <a:xfrm>
            <a:off x="235050" y="684000"/>
            <a:ext cx="8535000" cy="4022100"/>
          </a:xfrm>
          <a:prstGeom prst="rect">
            <a:avLst/>
          </a:prstGeom>
          <a:noFill/>
          <a:ln>
            <a:noFill/>
          </a:ln>
        </p:spPr>
        <p:txBody>
          <a:bodyPr anchorCtr="0" anchor="t" bIns="91425" lIns="91425" spcFirstLastPara="1" rIns="91425" wrap="square" tIns="91425">
            <a:noAutofit/>
          </a:bodyPr>
          <a:lstStyle/>
          <a:p>
            <a:pPr indent="-330200" lvl="0" marL="457200" rtl="0" algn="l">
              <a:spcBef>
                <a:spcPts val="0"/>
              </a:spcBef>
              <a:spcAft>
                <a:spcPts val="0"/>
              </a:spcAft>
              <a:buClr>
                <a:schemeClr val="dk2"/>
              </a:buClr>
              <a:buSzPts val="1600"/>
              <a:buFont typeface="Open Sans"/>
              <a:buChar char="●"/>
            </a:pPr>
            <a:r>
              <a:rPr lang="en" sz="1600">
                <a:solidFill>
                  <a:srgbClr val="222222"/>
                </a:solidFill>
                <a:latin typeface="Open Sans"/>
                <a:ea typeface="Open Sans"/>
                <a:cs typeface="Open Sans"/>
                <a:sym typeface="Open Sans"/>
              </a:rPr>
              <a:t>Fee for Service members may receive face to face Medication Therapy Management (MTM) services provided by a Medicaid-enrolled pharmacist in an outpatient setting. We have updated to include </a:t>
            </a:r>
            <a:r>
              <a:rPr i="1" lang="en" sz="1600">
                <a:solidFill>
                  <a:srgbClr val="222222"/>
                </a:solidFill>
                <a:latin typeface="Open Sans"/>
                <a:ea typeface="Open Sans"/>
                <a:cs typeface="Open Sans"/>
                <a:sym typeface="Open Sans"/>
              </a:rPr>
              <a:t>telephonic MTM services.</a:t>
            </a:r>
            <a:endParaRPr i="1" sz="1600">
              <a:solidFill>
                <a:srgbClr val="222222"/>
              </a:solidFill>
              <a:latin typeface="Open Sans"/>
              <a:ea typeface="Open Sans"/>
              <a:cs typeface="Open Sans"/>
              <a:sym typeface="Open Sans"/>
            </a:endParaRPr>
          </a:p>
          <a:p>
            <a:pPr indent="-330200" lvl="0" marL="457200" rtl="0" algn="l">
              <a:spcBef>
                <a:spcPts val="1200"/>
              </a:spcBef>
              <a:spcAft>
                <a:spcPts val="0"/>
              </a:spcAft>
              <a:buClr>
                <a:schemeClr val="dk2"/>
              </a:buClr>
              <a:buSzPts val="1600"/>
              <a:buFont typeface="Open Sans"/>
              <a:buChar char="●"/>
            </a:pPr>
            <a:r>
              <a:rPr lang="en" sz="1600">
                <a:solidFill>
                  <a:srgbClr val="222222"/>
                </a:solidFill>
                <a:latin typeface="Open Sans"/>
                <a:ea typeface="Open Sans"/>
                <a:cs typeface="Open Sans"/>
                <a:sym typeface="Open Sans"/>
              </a:rPr>
              <a:t>Program information may be found on the Medication Therapy </a:t>
            </a:r>
            <a:r>
              <a:rPr lang="en" sz="1600">
                <a:solidFill>
                  <a:srgbClr val="222222"/>
                </a:solidFill>
                <a:latin typeface="Open Sans"/>
                <a:ea typeface="Open Sans"/>
                <a:cs typeface="Open Sans"/>
                <a:sym typeface="Open Sans"/>
              </a:rPr>
              <a:t>Management</a:t>
            </a:r>
            <a:r>
              <a:rPr lang="en" sz="1600">
                <a:solidFill>
                  <a:srgbClr val="222222"/>
                </a:solidFill>
                <a:latin typeface="Open Sans"/>
                <a:ea typeface="Open Sans"/>
                <a:cs typeface="Open Sans"/>
                <a:sym typeface="Open Sans"/>
              </a:rPr>
              <a:t> Services website: </a:t>
            </a:r>
            <a:r>
              <a:rPr lang="en" sz="1600" u="sng">
                <a:solidFill>
                  <a:schemeClr val="dk1"/>
                </a:solidFill>
                <a:latin typeface="Open Sans"/>
                <a:ea typeface="Open Sans"/>
                <a:cs typeface="Open Sans"/>
                <a:sym typeface="Open Sans"/>
                <a:hlinkClick r:id="rId3">
                  <a:extLst>
                    <a:ext uri="{A12FA001-AC4F-418D-AE19-62706E023703}">
                      <ahyp:hlinkClr val="tx"/>
                    </a:ext>
                  </a:extLst>
                </a:hlinkClick>
              </a:rPr>
              <a:t>https://medicaid.utah.gov/pharmacy/medication-therapy-management-services/</a:t>
            </a:r>
            <a:endParaRPr sz="1600">
              <a:solidFill>
                <a:srgbClr val="222222"/>
              </a:solidFill>
              <a:latin typeface="Open Sans"/>
              <a:ea typeface="Open Sans"/>
              <a:cs typeface="Open Sans"/>
              <a:sym typeface="Open Sans"/>
            </a:endParaRPr>
          </a:p>
          <a:p>
            <a:pPr indent="-330200" lvl="0" marL="457200" rtl="0" algn="l">
              <a:spcBef>
                <a:spcPts val="1200"/>
              </a:spcBef>
              <a:spcAft>
                <a:spcPts val="0"/>
              </a:spcAft>
              <a:buClr>
                <a:schemeClr val="dk2"/>
              </a:buClr>
              <a:buSzPts val="1600"/>
              <a:buFont typeface="Open Sans"/>
              <a:buChar char="●"/>
            </a:pPr>
            <a:r>
              <a:rPr lang="en" sz="1600">
                <a:solidFill>
                  <a:srgbClr val="222222"/>
                </a:solidFill>
                <a:latin typeface="Open Sans"/>
                <a:ea typeface="Open Sans"/>
                <a:cs typeface="Open Sans"/>
                <a:sym typeface="Open Sans"/>
              </a:rPr>
              <a:t>Specific code information can be found by using the </a:t>
            </a:r>
            <a:r>
              <a:rPr lang="en" sz="1600" u="sng">
                <a:solidFill>
                  <a:schemeClr val="hlink"/>
                </a:solidFill>
                <a:latin typeface="Open Sans"/>
                <a:ea typeface="Open Sans"/>
                <a:cs typeface="Open Sans"/>
                <a:sym typeface="Open Sans"/>
                <a:hlinkClick r:id="rId4"/>
              </a:rPr>
              <a:t>Coverage and Reimbursement Code Lookup</a:t>
            </a:r>
            <a:r>
              <a:rPr lang="en" sz="1600">
                <a:solidFill>
                  <a:schemeClr val="dk2"/>
                </a:solidFill>
                <a:latin typeface="Open Sans"/>
                <a:ea typeface="Open Sans"/>
                <a:cs typeface="Open Sans"/>
                <a:sym typeface="Open Sans"/>
              </a:rPr>
              <a:t>.</a:t>
            </a:r>
            <a:endParaRPr sz="1600">
              <a:solidFill>
                <a:schemeClr val="dk2"/>
              </a:solidFill>
              <a:latin typeface="Open Sans"/>
              <a:ea typeface="Open Sans"/>
              <a:cs typeface="Open Sans"/>
              <a:sym typeface="Open Sans"/>
            </a:endParaRPr>
          </a:p>
          <a:p>
            <a:pPr indent="-330200" lvl="0" marL="457200" rtl="0" algn="l">
              <a:spcBef>
                <a:spcPts val="1200"/>
              </a:spcBef>
              <a:spcAft>
                <a:spcPts val="1200"/>
              </a:spcAft>
              <a:buClr>
                <a:schemeClr val="dk2"/>
              </a:buClr>
              <a:buSzPts val="1600"/>
              <a:buFont typeface="Open Sans"/>
              <a:buChar char="●"/>
            </a:pPr>
            <a:r>
              <a:rPr lang="en" sz="1600">
                <a:solidFill>
                  <a:schemeClr val="dk2"/>
                </a:solidFill>
                <a:latin typeface="Open Sans"/>
                <a:ea typeface="Open Sans"/>
                <a:cs typeface="Open Sans"/>
                <a:sym typeface="Open Sans"/>
              </a:rPr>
              <a:t>For point of sale billing </a:t>
            </a:r>
            <a:r>
              <a:rPr lang="en" sz="1600">
                <a:solidFill>
                  <a:schemeClr val="dk2"/>
                </a:solidFill>
                <a:latin typeface="Open Sans"/>
                <a:ea typeface="Open Sans"/>
                <a:cs typeface="Open Sans"/>
                <a:sym typeface="Open Sans"/>
              </a:rPr>
              <a:t>information,</a:t>
            </a:r>
            <a:r>
              <a:rPr lang="en" sz="1600">
                <a:solidFill>
                  <a:schemeClr val="dk2"/>
                </a:solidFill>
                <a:latin typeface="Open Sans"/>
                <a:ea typeface="Open Sans"/>
                <a:cs typeface="Open Sans"/>
                <a:sym typeface="Open Sans"/>
              </a:rPr>
              <a:t> please refer to the Utah Medicaid MTM Payer Sheet located within the Payer sheet folder on the </a:t>
            </a:r>
            <a:r>
              <a:rPr lang="en" sz="1600" u="sng">
                <a:solidFill>
                  <a:schemeClr val="hlink"/>
                </a:solidFill>
                <a:latin typeface="Open Sans"/>
                <a:ea typeface="Open Sans"/>
                <a:cs typeface="Open Sans"/>
                <a:sym typeface="Open Sans"/>
                <a:hlinkClick r:id="rId5"/>
              </a:rPr>
              <a:t>Pharmacy Resource Library</a:t>
            </a:r>
            <a:r>
              <a:rPr lang="en" sz="1600">
                <a:solidFill>
                  <a:schemeClr val="dk2"/>
                </a:solidFill>
                <a:latin typeface="Open Sans"/>
                <a:ea typeface="Open Sans"/>
                <a:cs typeface="Open Sans"/>
                <a:sym typeface="Open Sans"/>
              </a:rPr>
              <a:t>.</a:t>
            </a:r>
            <a:endParaRPr sz="1600">
              <a:solidFill>
                <a:schemeClr val="dk2"/>
              </a:solidFill>
              <a:latin typeface="Open Sans"/>
              <a:ea typeface="Open Sans"/>
              <a:cs typeface="Open Sans"/>
              <a:sym typeface="Open Sans"/>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g2e30e1994fe_0_5"/>
          <p:cNvSpPr txBox="1"/>
          <p:nvPr>
            <p:ph type="title"/>
          </p:nvPr>
        </p:nvSpPr>
        <p:spPr>
          <a:xfrm>
            <a:off x="234925" y="111750"/>
            <a:ext cx="8597100" cy="572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500">
                <a:solidFill>
                  <a:srgbClr val="23A595"/>
                </a:solidFill>
              </a:rPr>
              <a:t>COVID Vaccine POS “MA” code</a:t>
            </a:r>
            <a:endParaRPr sz="2500">
              <a:solidFill>
                <a:srgbClr val="23A595"/>
              </a:solidFill>
            </a:endParaRPr>
          </a:p>
        </p:txBody>
      </p:sp>
      <p:sp>
        <p:nvSpPr>
          <p:cNvPr id="147" name="Google Shape;147;g2e30e1994fe_0_5"/>
          <p:cNvSpPr txBox="1"/>
          <p:nvPr/>
        </p:nvSpPr>
        <p:spPr>
          <a:xfrm>
            <a:off x="234925" y="684000"/>
            <a:ext cx="8535000" cy="4022100"/>
          </a:xfrm>
          <a:prstGeom prst="rect">
            <a:avLst/>
          </a:prstGeom>
          <a:noFill/>
          <a:ln>
            <a:noFill/>
          </a:ln>
        </p:spPr>
        <p:txBody>
          <a:bodyPr anchorCtr="0" anchor="t" bIns="91425" lIns="91425" spcFirstLastPara="1" rIns="91425" wrap="square" tIns="91425">
            <a:noAutofit/>
          </a:bodyPr>
          <a:lstStyle/>
          <a:p>
            <a:pPr indent="-330200" lvl="0" marL="457200" rtl="0" algn="l">
              <a:spcBef>
                <a:spcPts val="0"/>
              </a:spcBef>
              <a:spcAft>
                <a:spcPts val="0"/>
              </a:spcAft>
              <a:buClr>
                <a:schemeClr val="dk2"/>
              </a:buClr>
              <a:buSzPts val="1600"/>
              <a:buFont typeface="Open Sans"/>
              <a:buChar char="●"/>
            </a:pPr>
            <a:r>
              <a:rPr lang="en" sz="1600">
                <a:solidFill>
                  <a:schemeClr val="dk2"/>
                </a:solidFill>
                <a:latin typeface="Open Sans"/>
                <a:ea typeface="Open Sans"/>
                <a:cs typeface="Open Sans"/>
                <a:sym typeface="Open Sans"/>
              </a:rPr>
              <a:t>Claims for COVID vaccines processed through the pharmacy point of sale system, will be paid for the cost of the vaccine (lesser of logic) and the associated dispensing fee.</a:t>
            </a:r>
            <a:endParaRPr sz="1600">
              <a:solidFill>
                <a:schemeClr val="dk2"/>
              </a:solidFill>
              <a:latin typeface="Open Sans"/>
              <a:ea typeface="Open Sans"/>
              <a:cs typeface="Open Sans"/>
              <a:sym typeface="Open Sans"/>
            </a:endParaRPr>
          </a:p>
          <a:p>
            <a:pPr indent="-330200" lvl="0" marL="457200" rtl="0" algn="l">
              <a:spcBef>
                <a:spcPts val="1000"/>
              </a:spcBef>
              <a:spcAft>
                <a:spcPts val="0"/>
              </a:spcAft>
              <a:buClr>
                <a:schemeClr val="dk2"/>
              </a:buClr>
              <a:buSzPts val="1600"/>
              <a:buFont typeface="Open Sans"/>
              <a:buChar char="●"/>
            </a:pPr>
            <a:r>
              <a:rPr lang="en" sz="1600">
                <a:solidFill>
                  <a:schemeClr val="dk2"/>
                </a:solidFill>
                <a:latin typeface="Open Sans"/>
                <a:ea typeface="Open Sans"/>
                <a:cs typeface="Open Sans"/>
                <a:sym typeface="Open Sans"/>
              </a:rPr>
              <a:t>The pharmacy must submit the code </a:t>
            </a:r>
            <a:r>
              <a:rPr b="1" lang="en" sz="1600">
                <a:solidFill>
                  <a:schemeClr val="dk2"/>
                </a:solidFill>
                <a:latin typeface="Open Sans"/>
                <a:ea typeface="Open Sans"/>
                <a:cs typeface="Open Sans"/>
                <a:sym typeface="Open Sans"/>
              </a:rPr>
              <a:t>“MA”</a:t>
            </a:r>
            <a:r>
              <a:rPr lang="en" sz="1600">
                <a:solidFill>
                  <a:schemeClr val="dk2"/>
                </a:solidFill>
                <a:latin typeface="Open Sans"/>
                <a:ea typeface="Open Sans"/>
                <a:cs typeface="Open Sans"/>
                <a:sym typeface="Open Sans"/>
              </a:rPr>
              <a:t> in the professional service code field t</a:t>
            </a:r>
            <a:r>
              <a:rPr lang="en" sz="1600">
                <a:solidFill>
                  <a:schemeClr val="dk2"/>
                </a:solidFill>
                <a:latin typeface="Open Sans"/>
                <a:ea typeface="Open Sans"/>
                <a:cs typeface="Open Sans"/>
                <a:sym typeface="Open Sans"/>
              </a:rPr>
              <a:t>o receive the COVID administration fee of $40.</a:t>
            </a:r>
            <a:endParaRPr sz="1600">
              <a:solidFill>
                <a:schemeClr val="dk2"/>
              </a:solidFill>
              <a:latin typeface="Open Sans"/>
              <a:ea typeface="Open Sans"/>
              <a:cs typeface="Open Sans"/>
              <a:sym typeface="Open Sans"/>
            </a:endParaRPr>
          </a:p>
          <a:p>
            <a:pPr indent="-330200" lvl="0" marL="457200" rtl="0" algn="l">
              <a:spcBef>
                <a:spcPts val="1000"/>
              </a:spcBef>
              <a:spcAft>
                <a:spcPts val="0"/>
              </a:spcAft>
              <a:buClr>
                <a:schemeClr val="dk2"/>
              </a:buClr>
              <a:buSzPts val="1600"/>
              <a:buFont typeface="Open Sans"/>
              <a:buChar char="●"/>
            </a:pPr>
            <a:r>
              <a:rPr lang="en" sz="1600">
                <a:solidFill>
                  <a:schemeClr val="dk2"/>
                </a:solidFill>
                <a:latin typeface="Open Sans"/>
                <a:ea typeface="Open Sans"/>
                <a:cs typeface="Open Sans"/>
                <a:sym typeface="Open Sans"/>
              </a:rPr>
              <a:t>If “MA” is not submitted in the professional service code field, the pharmacy will only be paid for the cost of the vaccine and associated dispensing fee.</a:t>
            </a:r>
            <a:endParaRPr sz="1600">
              <a:solidFill>
                <a:schemeClr val="dk2"/>
              </a:solidFill>
              <a:latin typeface="Open Sans"/>
              <a:ea typeface="Open Sans"/>
              <a:cs typeface="Open Sans"/>
              <a:sym typeface="Open Sans"/>
            </a:endParaRPr>
          </a:p>
          <a:p>
            <a:pPr indent="0" lvl="0" marL="457200" rtl="0" algn="l">
              <a:spcBef>
                <a:spcPts val="1000"/>
              </a:spcBef>
              <a:spcAft>
                <a:spcPts val="0"/>
              </a:spcAft>
              <a:buNone/>
            </a:pPr>
            <a:r>
              <a:t/>
            </a:r>
            <a:endParaRPr sz="1600">
              <a:solidFill>
                <a:schemeClr val="dk2"/>
              </a:solidFill>
              <a:latin typeface="Open Sans"/>
              <a:ea typeface="Open Sans"/>
              <a:cs typeface="Open Sans"/>
              <a:sym typeface="Open Sans"/>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g2e29df6274b_0_18"/>
          <p:cNvSpPr txBox="1"/>
          <p:nvPr>
            <p:ph type="title"/>
          </p:nvPr>
        </p:nvSpPr>
        <p:spPr>
          <a:xfrm>
            <a:off x="234925" y="118500"/>
            <a:ext cx="8586600" cy="55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500">
                <a:solidFill>
                  <a:srgbClr val="23A595"/>
                </a:solidFill>
              </a:rPr>
              <a:t>NDC pricing back to HCPCS in PRISM</a:t>
            </a:r>
            <a:endParaRPr sz="2500">
              <a:solidFill>
                <a:srgbClr val="23A595"/>
              </a:solidFill>
            </a:endParaRPr>
          </a:p>
        </p:txBody>
      </p:sp>
      <p:sp>
        <p:nvSpPr>
          <p:cNvPr id="153" name="Google Shape;153;g2e29df6274b_0_18"/>
          <p:cNvSpPr txBox="1"/>
          <p:nvPr/>
        </p:nvSpPr>
        <p:spPr>
          <a:xfrm>
            <a:off x="234925" y="677400"/>
            <a:ext cx="8396100" cy="42600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600">
                <a:solidFill>
                  <a:schemeClr val="dk2"/>
                </a:solidFill>
                <a:latin typeface="Open Sans"/>
                <a:ea typeface="Open Sans"/>
                <a:cs typeface="Open Sans"/>
                <a:sym typeface="Open Sans"/>
              </a:rPr>
              <a:t>The PRISM system now adjudicates claims for physician-administered drugs using HCPCS codes and HCPCS units. This coding change is for all claims submitted in PRISM. Providers are encouraged to review the following guidelines which apply to claims submitted for physician-administered drugs:</a:t>
            </a:r>
            <a:endParaRPr sz="1600">
              <a:solidFill>
                <a:schemeClr val="dk2"/>
              </a:solidFill>
              <a:latin typeface="Open Sans"/>
              <a:ea typeface="Open Sans"/>
              <a:cs typeface="Open Sans"/>
              <a:sym typeface="Open Sans"/>
            </a:endParaRPr>
          </a:p>
          <a:p>
            <a:pPr indent="-330200" lvl="0" marL="457200" rtl="0" algn="l">
              <a:lnSpc>
                <a:spcPct val="100000"/>
              </a:lnSpc>
              <a:spcBef>
                <a:spcPts val="1000"/>
              </a:spcBef>
              <a:spcAft>
                <a:spcPts val="0"/>
              </a:spcAft>
              <a:buClr>
                <a:schemeClr val="dk2"/>
              </a:buClr>
              <a:buSzPts val="1600"/>
              <a:buFont typeface="Open Sans"/>
              <a:buChar char="●"/>
            </a:pPr>
            <a:r>
              <a:rPr lang="en" sz="1600">
                <a:solidFill>
                  <a:schemeClr val="dk2"/>
                </a:solidFill>
                <a:latin typeface="Open Sans"/>
                <a:ea typeface="Open Sans"/>
                <a:cs typeface="Open Sans"/>
                <a:sym typeface="Open Sans"/>
              </a:rPr>
              <a:t>Review the PRISM </a:t>
            </a:r>
            <a:r>
              <a:rPr lang="en" sz="1600" u="sng">
                <a:solidFill>
                  <a:srgbClr val="0000FF"/>
                </a:solidFill>
                <a:latin typeface="Open Sans"/>
                <a:ea typeface="Open Sans"/>
                <a:cs typeface="Open Sans"/>
                <a:sym typeface="Open Sans"/>
                <a:hlinkClick r:id="rId3">
                  <a:extLst>
                    <a:ext uri="{A12FA001-AC4F-418D-AE19-62706E023703}">
                      <ahyp:hlinkClr val="tx"/>
                    </a:ext>
                  </a:extLst>
                </a:hlinkClick>
              </a:rPr>
              <a:t>Coverage and Reimbursement Code Lookup</a:t>
            </a:r>
            <a:r>
              <a:rPr lang="en" sz="1600">
                <a:solidFill>
                  <a:schemeClr val="dk2"/>
                </a:solidFill>
                <a:latin typeface="Open Sans"/>
                <a:ea typeface="Open Sans"/>
                <a:cs typeface="Open Sans"/>
                <a:sym typeface="Open Sans"/>
              </a:rPr>
              <a:t> for current coverage status </a:t>
            </a:r>
            <a:r>
              <a:rPr b="1" lang="en" sz="1600">
                <a:solidFill>
                  <a:schemeClr val="dk2"/>
                </a:solidFill>
                <a:latin typeface="Open Sans"/>
                <a:ea typeface="Open Sans"/>
                <a:cs typeface="Open Sans"/>
                <a:sym typeface="Open Sans"/>
              </a:rPr>
              <a:t>and</a:t>
            </a:r>
            <a:r>
              <a:rPr lang="en" sz="1600">
                <a:solidFill>
                  <a:schemeClr val="dk2"/>
                </a:solidFill>
                <a:latin typeface="Open Sans"/>
                <a:ea typeface="Open Sans"/>
                <a:cs typeface="Open Sans"/>
                <a:sym typeface="Open Sans"/>
              </a:rPr>
              <a:t> the </a:t>
            </a:r>
            <a:r>
              <a:rPr lang="en" sz="1600" u="sng">
                <a:solidFill>
                  <a:srgbClr val="0000FF"/>
                </a:solidFill>
                <a:latin typeface="Open Sans"/>
                <a:ea typeface="Open Sans"/>
                <a:cs typeface="Open Sans"/>
                <a:sym typeface="Open Sans"/>
                <a:hlinkClick r:id="rId4">
                  <a:extLst>
                    <a:ext uri="{A12FA001-AC4F-418D-AE19-62706E023703}">
                      <ahyp:hlinkClr val="tx"/>
                    </a:ext>
                  </a:extLst>
                </a:hlinkClick>
              </a:rPr>
              <a:t>PRISM Coverage and Reimbursement Fee Schedule Download</a:t>
            </a:r>
            <a:r>
              <a:rPr lang="en" sz="1600">
                <a:solidFill>
                  <a:schemeClr val="dk2"/>
                </a:solidFill>
                <a:latin typeface="Open Sans"/>
                <a:ea typeface="Open Sans"/>
                <a:cs typeface="Open Sans"/>
                <a:sym typeface="Open Sans"/>
              </a:rPr>
              <a:t> for current NDCs (National Drug Codes) crosswalked to specific HCPCS codes.</a:t>
            </a:r>
            <a:endParaRPr sz="1600">
              <a:solidFill>
                <a:schemeClr val="dk2"/>
              </a:solidFill>
              <a:latin typeface="Open Sans"/>
              <a:ea typeface="Open Sans"/>
              <a:cs typeface="Open Sans"/>
              <a:sym typeface="Open Sans"/>
            </a:endParaRPr>
          </a:p>
          <a:p>
            <a:pPr indent="-330200" lvl="1" marL="914400" rtl="0" algn="l">
              <a:lnSpc>
                <a:spcPct val="100000"/>
              </a:lnSpc>
              <a:spcBef>
                <a:spcPts val="1000"/>
              </a:spcBef>
              <a:spcAft>
                <a:spcPts val="0"/>
              </a:spcAft>
              <a:buClr>
                <a:schemeClr val="dk2"/>
              </a:buClr>
              <a:buSzPts val="1600"/>
              <a:buFont typeface="Open Sans"/>
              <a:buChar char="○"/>
            </a:pPr>
            <a:r>
              <a:rPr lang="en" sz="1600">
                <a:solidFill>
                  <a:schemeClr val="dk2"/>
                </a:solidFill>
                <a:latin typeface="Open Sans"/>
                <a:ea typeface="Open Sans"/>
                <a:cs typeface="Open Sans"/>
                <a:sym typeface="Open Sans"/>
              </a:rPr>
              <a:t>A valid HCPCS (Healthcare Common Procedure Coding System) </a:t>
            </a:r>
            <a:r>
              <a:rPr b="1" lang="en" sz="1600">
                <a:solidFill>
                  <a:schemeClr val="dk2"/>
                </a:solidFill>
                <a:latin typeface="Open Sans"/>
                <a:ea typeface="Open Sans"/>
                <a:cs typeface="Open Sans"/>
                <a:sym typeface="Open Sans"/>
              </a:rPr>
              <a:t>and</a:t>
            </a:r>
            <a:endParaRPr sz="1600">
              <a:solidFill>
                <a:schemeClr val="dk2"/>
              </a:solidFill>
              <a:latin typeface="Open Sans"/>
              <a:ea typeface="Open Sans"/>
              <a:cs typeface="Open Sans"/>
              <a:sym typeface="Open Sans"/>
            </a:endParaRPr>
          </a:p>
          <a:p>
            <a:pPr indent="-330200" lvl="1" marL="914400" rtl="0" algn="l">
              <a:lnSpc>
                <a:spcPct val="100000"/>
              </a:lnSpc>
              <a:spcBef>
                <a:spcPts val="1000"/>
              </a:spcBef>
              <a:spcAft>
                <a:spcPts val="0"/>
              </a:spcAft>
              <a:buClr>
                <a:schemeClr val="dk2"/>
              </a:buClr>
              <a:buSzPts val="1600"/>
              <a:buFont typeface="Open Sans"/>
              <a:buChar char="○"/>
            </a:pPr>
            <a:r>
              <a:rPr lang="en" sz="1600">
                <a:solidFill>
                  <a:schemeClr val="dk2"/>
                </a:solidFill>
                <a:latin typeface="Open Sans"/>
                <a:ea typeface="Open Sans"/>
                <a:cs typeface="Open Sans"/>
                <a:sym typeface="Open Sans"/>
              </a:rPr>
              <a:t>HCPCS units for the drug being administered are required </a:t>
            </a:r>
            <a:r>
              <a:rPr b="1" lang="en" sz="1600">
                <a:solidFill>
                  <a:schemeClr val="dk2"/>
                </a:solidFill>
                <a:latin typeface="Open Sans"/>
                <a:ea typeface="Open Sans"/>
                <a:cs typeface="Open Sans"/>
                <a:sym typeface="Open Sans"/>
              </a:rPr>
              <a:t>and</a:t>
            </a:r>
            <a:endParaRPr b="1" sz="1600">
              <a:solidFill>
                <a:schemeClr val="dk2"/>
              </a:solidFill>
              <a:latin typeface="Open Sans"/>
              <a:ea typeface="Open Sans"/>
              <a:cs typeface="Open Sans"/>
              <a:sym typeface="Open Sans"/>
            </a:endParaRPr>
          </a:p>
          <a:p>
            <a:pPr indent="-330200" lvl="2" marL="1371600" rtl="0" algn="l">
              <a:lnSpc>
                <a:spcPct val="100000"/>
              </a:lnSpc>
              <a:spcBef>
                <a:spcPts val="1000"/>
              </a:spcBef>
              <a:spcAft>
                <a:spcPts val="0"/>
              </a:spcAft>
              <a:buClr>
                <a:schemeClr val="dk2"/>
              </a:buClr>
              <a:buSzPts val="1600"/>
              <a:buFont typeface="Open Sans"/>
              <a:buChar char="■"/>
            </a:pPr>
            <a:r>
              <a:rPr lang="en" sz="1600">
                <a:solidFill>
                  <a:schemeClr val="dk2"/>
                </a:solidFill>
                <a:latin typeface="Open Sans"/>
                <a:ea typeface="Open Sans"/>
                <a:cs typeface="Open Sans"/>
                <a:sym typeface="Open Sans"/>
              </a:rPr>
              <a:t>The HCPCS unit submitted on the claim shall reflect the actual dosage administered, </a:t>
            </a:r>
            <a:r>
              <a:rPr b="1" lang="en" sz="1600">
                <a:solidFill>
                  <a:schemeClr val="dk2"/>
                </a:solidFill>
                <a:latin typeface="Open Sans"/>
                <a:ea typeface="Open Sans"/>
                <a:cs typeface="Open Sans"/>
                <a:sym typeface="Open Sans"/>
              </a:rPr>
              <a:t>not</a:t>
            </a:r>
            <a:r>
              <a:rPr lang="en" sz="1600">
                <a:solidFill>
                  <a:schemeClr val="dk2"/>
                </a:solidFill>
                <a:latin typeface="Open Sans"/>
                <a:ea typeface="Open Sans"/>
                <a:cs typeface="Open Sans"/>
                <a:sym typeface="Open Sans"/>
              </a:rPr>
              <a:t> the package size.</a:t>
            </a:r>
            <a:endParaRPr b="1" sz="1600">
              <a:solidFill>
                <a:schemeClr val="dk2"/>
              </a:solidFill>
              <a:latin typeface="Open Sans"/>
              <a:ea typeface="Open Sans"/>
              <a:cs typeface="Open Sans"/>
              <a:sym typeface="Open Sans"/>
            </a:endParaRPr>
          </a:p>
          <a:p>
            <a:pPr indent="0" lvl="0" marL="0" rtl="0" algn="l">
              <a:lnSpc>
                <a:spcPct val="100000"/>
              </a:lnSpc>
              <a:spcBef>
                <a:spcPts val="1000"/>
              </a:spcBef>
              <a:spcAft>
                <a:spcPts val="0"/>
              </a:spcAft>
              <a:buNone/>
            </a:pPr>
            <a:r>
              <a:t/>
            </a:r>
            <a:endParaRPr sz="1600">
              <a:solidFill>
                <a:schemeClr val="dk2"/>
              </a:solidFill>
              <a:latin typeface="Open Sans"/>
              <a:ea typeface="Open Sans"/>
              <a:cs typeface="Open Sans"/>
              <a:sym typeface="Open Sans"/>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DHHS 2 Color Block">
  <a:themeElements>
    <a:clrScheme name="Gameday">
      <a:dk1>
        <a:srgbClr val="490F52"/>
      </a:dk1>
      <a:lt1>
        <a:srgbClr val="FFFFFF"/>
      </a:lt1>
      <a:dk2>
        <a:srgbClr val="000000"/>
      </a:dk2>
      <a:lt2>
        <a:srgbClr val="666666"/>
      </a:lt2>
      <a:accent1>
        <a:srgbClr val="23A595"/>
      </a:accent1>
      <a:accent2>
        <a:srgbClr val="490F52"/>
      </a:accent2>
      <a:accent3>
        <a:srgbClr val="490F52"/>
      </a:accent3>
      <a:accent4>
        <a:srgbClr val="23A595"/>
      </a:accent4>
      <a:accent5>
        <a:srgbClr val="FFFFFF"/>
      </a:accent5>
      <a:accent6>
        <a:srgbClr val="FFFFFF"/>
      </a:accent6>
      <a:hlink>
        <a:srgbClr val="490F52"/>
      </a:hlink>
      <a:folHlink>
        <a:srgbClr val="1C3AA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